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48" r:id="rId1"/>
  </p:sldMasterIdLst>
  <p:notesMasterIdLst>
    <p:notesMasterId r:id="rId20"/>
  </p:notesMasterIdLst>
  <p:handoutMasterIdLst>
    <p:handoutMasterId r:id="rId21"/>
  </p:handoutMasterIdLst>
  <p:sldIdLst>
    <p:sldId id="277" r:id="rId2"/>
    <p:sldId id="2134809162" r:id="rId3"/>
    <p:sldId id="2134809158" r:id="rId4"/>
    <p:sldId id="2134809163" r:id="rId5"/>
    <p:sldId id="2134809173" r:id="rId6"/>
    <p:sldId id="2134809174" r:id="rId7"/>
    <p:sldId id="2134809171" r:id="rId8"/>
    <p:sldId id="2134809175" r:id="rId9"/>
    <p:sldId id="2134809176" r:id="rId10"/>
    <p:sldId id="2134809177" r:id="rId11"/>
    <p:sldId id="2134809178" r:id="rId12"/>
    <p:sldId id="2134809168" r:id="rId13"/>
    <p:sldId id="2134809167" r:id="rId14"/>
    <p:sldId id="2134809166" r:id="rId15"/>
    <p:sldId id="2134809165" r:id="rId16"/>
    <p:sldId id="2134809169" r:id="rId17"/>
    <p:sldId id="2134809164" r:id="rId18"/>
    <p:sldId id="2134809170" r:id="rId19"/>
  </p:sldIdLst>
  <p:sldSz cx="12192000" cy="6858000"/>
  <p:notesSz cx="6858000" cy="9144000"/>
  <p:defaultTextStyle>
    <a:defPPr>
      <a:defRPr lang="ar-SA"/>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9EBF5"/>
          </a:solidFill>
        </a:fill>
      </a:tcStyle>
    </a:wholeTbl>
    <a:band1H>
      <a:tcStyle>
        <a:tcBdr/>
        <a:fill>
          <a:solidFill>
            <a:srgbClr val="CFD5EA"/>
          </a:solidFill>
        </a:fill>
      </a:tcStyle>
    </a:band1H>
    <a:band2H>
      <a:tcStyle>
        <a:tcBdr/>
      </a:tcStyle>
    </a:band2H>
    <a:band1V>
      <a:tcStyle>
        <a:tcBdr/>
        <a:fill>
          <a:solidFill>
            <a:srgbClr val="CFD5EA"/>
          </a:solidFill>
        </a:fill>
      </a:tcStyle>
    </a:band1V>
    <a:band2V>
      <a:tcStyle>
        <a:tcBdr/>
      </a:tcStyle>
    </a:band2V>
    <a:lastCol>
      <a:tcTxStyle b="on">
        <a:font>
          <a:latin typeface="+mn-lt"/>
          <a:ea typeface="+mn-ea"/>
          <a:cs typeface="+mn-cs"/>
        </a:font>
        <a:srgbClr val="FFFFFF"/>
      </a:tcTxStyle>
      <a:tcStyle>
        <a:tcBdr/>
        <a:fill>
          <a:solidFill>
            <a:srgbClr val="4472C4"/>
          </a:solidFill>
        </a:fill>
      </a:tcStyle>
    </a:lastCol>
    <a:firstCol>
      <a:tcTxStyle b="on">
        <a:font>
          <a:latin typeface="+mn-lt"/>
          <a:ea typeface="+mn-ea"/>
          <a:cs typeface="+mn-cs"/>
        </a:font>
        <a:srgbClr val="FFFFFF"/>
      </a:tcTxStyle>
      <a:tcStyle>
        <a:tcBdr/>
        <a:fill>
          <a:solidFill>
            <a:srgbClr val="4472C4"/>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4472C4"/>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4472C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28"/>
  </p:normalViewPr>
  <p:slideViewPr>
    <p:cSldViewPr snapToGrid="0" snapToObjects="1">
      <p:cViewPr varScale="1">
        <p:scale>
          <a:sx n="119" d="100"/>
          <a:sy n="119" d="100"/>
        </p:scale>
        <p:origin x="312"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9C5EABD-6DC1-B74B-BF73-F277C88641C7}"/>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3" name="Date Placeholder 2">
            <a:extLst>
              <a:ext uri="{FF2B5EF4-FFF2-40B4-BE49-F238E27FC236}">
                <a16:creationId xmlns:a16="http://schemas.microsoft.com/office/drawing/2014/main" id="{09E34C29-3621-DE4D-8177-E38F2BD348E0}"/>
              </a:ext>
            </a:extLst>
          </p:cNvPr>
          <p:cNvSpPr txBox="1">
            <a:spLocks noGrp="1"/>
          </p:cNvSpPr>
          <p:nvPr>
            <p:ph type="dt" sz="quarter"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3B69E12-6E95-264B-B9A4-77A726128D25}" type="datetime1">
              <a:rPr lang="en-US"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1/24/22</a:t>
            </a:fld>
            <a:endParaRPr lang="en-US" sz="1200" b="0" i="0" u="none" strike="noStrike" kern="1200" cap="none" spc="0" baseline="0">
              <a:solidFill>
                <a:srgbClr val="000000"/>
              </a:solidFill>
              <a:uFillTx/>
              <a:latin typeface="Calibri"/>
            </a:endParaRPr>
          </a:p>
        </p:txBody>
      </p:sp>
      <p:sp>
        <p:nvSpPr>
          <p:cNvPr id="4" name="Footer Placeholder 3">
            <a:extLst>
              <a:ext uri="{FF2B5EF4-FFF2-40B4-BE49-F238E27FC236}">
                <a16:creationId xmlns:a16="http://schemas.microsoft.com/office/drawing/2014/main" id="{A144949E-9643-B441-8C58-44C072E8B83D}"/>
              </a:ext>
            </a:extLst>
          </p:cNvPr>
          <p:cNvSpPr txBox="1">
            <a:spLocks noGrp="1"/>
          </p:cNvSpPr>
          <p:nvPr>
            <p:ph type="ftr" sz="quarter" idx="2"/>
          </p:nvPr>
        </p:nvSpPr>
        <p:spPr>
          <a:xfrm>
            <a:off x="0"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200" b="0" i="0" u="none" strike="noStrike" kern="1200" cap="none" spc="0" baseline="0">
              <a:solidFill>
                <a:srgbClr val="000000"/>
              </a:solidFill>
              <a:uFillTx/>
              <a:latin typeface="Calibri"/>
            </a:endParaRPr>
          </a:p>
        </p:txBody>
      </p:sp>
      <p:sp>
        <p:nvSpPr>
          <p:cNvPr id="5" name="Slide Number Placeholder 4">
            <a:extLst>
              <a:ext uri="{FF2B5EF4-FFF2-40B4-BE49-F238E27FC236}">
                <a16:creationId xmlns:a16="http://schemas.microsoft.com/office/drawing/2014/main" id="{C7634FFD-D360-0348-9FF9-8C97692D56AB}"/>
              </a:ext>
            </a:extLst>
          </p:cNvPr>
          <p:cNvSpPr txBox="1">
            <a:spLocks noGrp="1"/>
          </p:cNvSpPr>
          <p:nvPr>
            <p:ph type="sldNum" sz="quarter" idx="3"/>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2FE55A5E-B379-C741-AD56-57FF40D86F8B}" type="slidenum">
              <a:t>‹#›</a:t>
            </a:fld>
            <a:endParaRPr lang="en-US"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30149842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B53DD73-64B4-6447-9C64-5741BC44734B}"/>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3" name="Date Placeholder 2">
            <a:extLst>
              <a:ext uri="{FF2B5EF4-FFF2-40B4-BE49-F238E27FC236}">
                <a16:creationId xmlns:a16="http://schemas.microsoft.com/office/drawing/2014/main" id="{7705D947-C433-3540-AEA3-A9F792C1BCD2}"/>
              </a:ext>
            </a:extLst>
          </p:cNvPr>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9CAABD09-F4C4-8540-9249-586772821610}" type="datetime1">
              <a:rPr lang="en-US"/>
              <a:pPr lvl="0"/>
              <a:t>1/24/22</a:t>
            </a:fld>
            <a:endParaRPr lang="en-US"/>
          </a:p>
        </p:txBody>
      </p:sp>
      <p:sp>
        <p:nvSpPr>
          <p:cNvPr id="4" name="Slide Image Placeholder 3">
            <a:extLst>
              <a:ext uri="{FF2B5EF4-FFF2-40B4-BE49-F238E27FC236}">
                <a16:creationId xmlns:a16="http://schemas.microsoft.com/office/drawing/2014/main" id="{E3953E48-08BB-634A-8863-2F97DD35E9E6}"/>
              </a:ext>
            </a:extLst>
          </p:cNvPr>
          <p:cNvSpPr>
            <a:spLocks noGrp="1" noRot="1" noChangeAspect="1"/>
          </p:cNvSpPr>
          <p:nvPr>
            <p:ph type="sldImg" idx="2"/>
          </p:nvPr>
        </p:nvSpPr>
        <p:spPr>
          <a:xfrm>
            <a:off x="685800" y="1143000"/>
            <a:ext cx="5486400" cy="3086099"/>
          </a:xfrm>
          <a:prstGeom prst="rect">
            <a:avLst/>
          </a:prstGeom>
          <a:noFill/>
          <a:ln w="12701">
            <a:solidFill>
              <a:srgbClr val="000000"/>
            </a:solidFill>
            <a:prstDash val="solid"/>
          </a:ln>
        </p:spPr>
      </p:sp>
      <p:sp>
        <p:nvSpPr>
          <p:cNvPr id="5" name="Notes Placeholder 4">
            <a:extLst>
              <a:ext uri="{FF2B5EF4-FFF2-40B4-BE49-F238E27FC236}">
                <a16:creationId xmlns:a16="http://schemas.microsoft.com/office/drawing/2014/main" id="{92EB62D2-C947-CA43-947C-F261A86E9246}"/>
              </a:ext>
            </a:extLst>
          </p:cNvPr>
          <p:cNvSpPr txBox="1">
            <a:spLocks noGrp="1"/>
          </p:cNvSpPr>
          <p:nvPr>
            <p:ph type="body" sz="quarter" idx="3"/>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A080B918-5438-6A48-9E92-3053AEF8C2F7}"/>
              </a:ext>
            </a:extLst>
          </p:cNvPr>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endParaRPr lang="en-US"/>
          </a:p>
        </p:txBody>
      </p:sp>
      <p:sp>
        <p:nvSpPr>
          <p:cNvPr id="7" name="Slide Number Placeholder 6">
            <a:extLst>
              <a:ext uri="{FF2B5EF4-FFF2-40B4-BE49-F238E27FC236}">
                <a16:creationId xmlns:a16="http://schemas.microsoft.com/office/drawing/2014/main" id="{C8B43B25-CD57-EE4D-8ED3-1932B2781C39}"/>
              </a:ext>
            </a:extLst>
          </p:cNvPr>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stStyle>
          <a:p>
            <a:pPr lvl="0"/>
            <a:fld id="{ED49B86A-BC6F-D040-B6D4-914D97FF208A}" type="slidenum">
              <a:t>‹#›</a:t>
            </a:fld>
            <a:endParaRPr lang="en-US"/>
          </a:p>
        </p:txBody>
      </p:sp>
    </p:spTree>
    <p:extLst>
      <p:ext uri="{BB962C8B-B14F-4D97-AF65-F5344CB8AC3E}">
        <p14:creationId xmlns:p14="http://schemas.microsoft.com/office/powerpoint/2010/main" val="3201465329"/>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vl2pPr marL="457200" marR="0" lvl="1"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2pPr>
    <a:lvl3pPr marL="914400" marR="0" lvl="2"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3pPr>
    <a:lvl4pPr marL="1371600" marR="0" lvl="3"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4pPr>
    <a:lvl5pPr marL="1828800" marR="0" lvl="4"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85;p1:notes">
            <a:extLst>
              <a:ext uri="{FF2B5EF4-FFF2-40B4-BE49-F238E27FC236}">
                <a16:creationId xmlns:a16="http://schemas.microsoft.com/office/drawing/2014/main" id="{4985D7BD-4D51-8040-8036-B78AE09077B8}"/>
              </a:ext>
            </a:extLst>
          </p:cNvPr>
          <p:cNvSpPr txBox="1">
            <a:spLocks noGrp="1"/>
          </p:cNvSpPr>
          <p:nvPr>
            <p:ph type="body" sz="quarter" idx="1"/>
          </p:nvPr>
        </p:nvSpPr>
        <p:spPr/>
        <p:txBody>
          <a:bodyPr lIns="91421" tIns="45701" rIns="91421" bIns="45701"/>
          <a:lstStyle/>
          <a:p>
            <a:endParaRPr lang="ar-SA"/>
          </a:p>
        </p:txBody>
      </p:sp>
      <p:sp>
        <p:nvSpPr>
          <p:cNvPr id="3" name="Google Shape;86;p1:notes">
            <a:extLst>
              <a:ext uri="{FF2B5EF4-FFF2-40B4-BE49-F238E27FC236}">
                <a16:creationId xmlns:a16="http://schemas.microsoft.com/office/drawing/2014/main" id="{53009DFE-5F46-9142-990A-E74BC0837779}"/>
              </a:ext>
            </a:extLst>
          </p:cNvPr>
          <p:cNvSpPr>
            <a:spLocks noGrp="1" noRot="1" noChangeAspect="1"/>
          </p:cNvSpPr>
          <p:nvPr>
            <p:ph type="sldImg"/>
          </p:nvPr>
        </p:nvSpPr>
        <p:spPr>
          <a:xfrm>
            <a:off x="685800" y="1143000"/>
            <a:ext cx="5486400" cy="3086100"/>
          </a:xfr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a:xfrm>
            <a:off x="685800" y="1143000"/>
            <a:ext cx="5486400" cy="3086100"/>
          </a:xfrm>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10"/>
          </p:nvPr>
        </p:nvSpPr>
        <p:spPr/>
        <p:txBody>
          <a:bodyPr/>
          <a:lstStyle/>
          <a:p>
            <a:pPr lvl="0"/>
            <a:fld id="{ED49B86A-BC6F-D040-B6D4-914D97FF208A}" type="slidenum">
              <a:rPr lang="ar-SA" smtClean="0"/>
              <a:t>4</a:t>
            </a:fld>
            <a:endParaRPr lang="ar-SA"/>
          </a:p>
        </p:txBody>
      </p:sp>
    </p:spTree>
    <p:extLst>
      <p:ext uri="{BB962C8B-B14F-4D97-AF65-F5344CB8AC3E}">
        <p14:creationId xmlns:p14="http://schemas.microsoft.com/office/powerpoint/2010/main" val="1141464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85;p1:notes">
            <a:extLst>
              <a:ext uri="{FF2B5EF4-FFF2-40B4-BE49-F238E27FC236}">
                <a16:creationId xmlns:a16="http://schemas.microsoft.com/office/drawing/2014/main" id="{872EFA7D-5E6B-2D46-8E45-666C20DA18A5}"/>
              </a:ext>
            </a:extLst>
          </p:cNvPr>
          <p:cNvSpPr txBox="1">
            <a:spLocks noGrp="1"/>
          </p:cNvSpPr>
          <p:nvPr>
            <p:ph type="body" sz="quarter" idx="1"/>
          </p:nvPr>
        </p:nvSpPr>
        <p:spPr/>
        <p:txBody>
          <a:bodyPr lIns="91421" tIns="45701" rIns="91421" bIns="45701"/>
          <a:lstStyle/>
          <a:p>
            <a:endParaRPr lang="ar-SA"/>
          </a:p>
        </p:txBody>
      </p:sp>
      <p:sp>
        <p:nvSpPr>
          <p:cNvPr id="3" name="Google Shape;86;p1:notes">
            <a:extLst>
              <a:ext uri="{FF2B5EF4-FFF2-40B4-BE49-F238E27FC236}">
                <a16:creationId xmlns:a16="http://schemas.microsoft.com/office/drawing/2014/main" id="{B683C552-F198-BD41-B788-778244DBDCFE}"/>
              </a:ext>
            </a:extLst>
          </p:cNvPr>
          <p:cNvSpPr>
            <a:spLocks noGrp="1" noRot="1" noChangeAspect="1"/>
          </p:cNvSpPr>
          <p:nvPr>
            <p:ph type="sldImg"/>
          </p:nvPr>
        </p:nvSpPr>
        <p:spPr>
          <a:xfrm>
            <a:off x="685800" y="1143000"/>
            <a:ext cx="5486400" cy="3086100"/>
          </a:xfr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EC263CE1-58D7-F849-9F57-29B1EBBE80F6}"/>
              </a:ext>
            </a:extLst>
          </p:cNvPr>
          <p:cNvSpPr txBox="1">
            <a:spLocks noGrp="1"/>
          </p:cNvSpPr>
          <p:nvPr>
            <p:ph type="dt" sz="half" idx="7"/>
          </p:nvPr>
        </p:nvSpPr>
        <p:spPr/>
        <p:txBody>
          <a:bodyPr/>
          <a:lstStyle>
            <a:lvl1pPr>
              <a:defRPr/>
            </a:lvl1pPr>
          </a:lstStyle>
          <a:p>
            <a:pPr lvl="0"/>
            <a:fld id="{1105F636-BCF3-184E-923F-6906A0D1DFAE}" type="datetime1">
              <a:rPr lang="en-US"/>
              <a:pPr lvl="0"/>
              <a:t>1/24/22</a:t>
            </a:fld>
            <a:endParaRPr lang="en-US"/>
          </a:p>
        </p:txBody>
      </p:sp>
      <p:sp>
        <p:nvSpPr>
          <p:cNvPr id="3" name="Footer Placeholder 4">
            <a:extLst>
              <a:ext uri="{FF2B5EF4-FFF2-40B4-BE49-F238E27FC236}">
                <a16:creationId xmlns:a16="http://schemas.microsoft.com/office/drawing/2014/main" id="{805AEA13-E430-F846-8ED9-AE3EB722AB78}"/>
              </a:ext>
            </a:extLst>
          </p:cNvPr>
          <p:cNvSpPr txBox="1">
            <a:spLocks noGrp="1"/>
          </p:cNvSpPr>
          <p:nvPr>
            <p:ph type="ftr" sz="quarter" idx="9"/>
          </p:nvPr>
        </p:nvSpPr>
        <p:spPr/>
        <p:txBody>
          <a:bodyPr/>
          <a:lstStyle>
            <a:lvl1pPr>
              <a:defRPr/>
            </a:lvl1pPr>
          </a:lstStyle>
          <a:p>
            <a:pPr lvl="0"/>
            <a:endParaRPr lang="en-US"/>
          </a:p>
        </p:txBody>
      </p:sp>
      <p:pic>
        <p:nvPicPr>
          <p:cNvPr id="4" name="Picture 24" descr="Logo, company name&#10;&#10;Description automatically generated">
            <a:extLst>
              <a:ext uri="{FF2B5EF4-FFF2-40B4-BE49-F238E27FC236}">
                <a16:creationId xmlns:a16="http://schemas.microsoft.com/office/drawing/2014/main" id="{E96FF3F1-6C87-0647-BBA4-FCEC71B611AE}"/>
              </a:ext>
            </a:extLst>
          </p:cNvPr>
          <p:cNvPicPr>
            <a:picLocks noChangeAspect="1"/>
          </p:cNvPicPr>
          <p:nvPr/>
        </p:nvPicPr>
        <p:blipFill>
          <a:blip r:embed="rId2"/>
          <a:srcRect l="4584" t="23825" r="4792" b="28246"/>
          <a:stretch>
            <a:fillRect/>
          </a:stretch>
        </p:blipFill>
        <p:spPr>
          <a:xfrm>
            <a:off x="316885" y="346630"/>
            <a:ext cx="1842278" cy="559036"/>
          </a:xfrm>
          <a:prstGeom prst="rect">
            <a:avLst/>
          </a:prstGeom>
          <a:noFill/>
          <a:ln cap="flat">
            <a:noFill/>
          </a:ln>
        </p:spPr>
      </p:pic>
    </p:spTree>
    <p:extLst>
      <p:ext uri="{BB962C8B-B14F-4D97-AF65-F5344CB8AC3E}">
        <p14:creationId xmlns:p14="http://schemas.microsoft.com/office/powerpoint/2010/main" val="161465608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2D6FC-53C1-0D40-BD74-92998AC4914B}"/>
              </a:ext>
            </a:extLst>
          </p:cNvPr>
          <p:cNvSpPr txBox="1">
            <a:spLocks noGrp="1"/>
          </p:cNvSpPr>
          <p:nvPr>
            <p:ph type="title"/>
          </p:nvPr>
        </p:nvSpPr>
        <p:spPr>
          <a:xfrm>
            <a:off x="831847" y="1709735"/>
            <a:ext cx="10515600" cy="2852735"/>
          </a:xfrm>
        </p:spPr>
        <p:txBody>
          <a:bodyPr anchor="b"/>
          <a:lstStyle>
            <a:lvl1pPr>
              <a:defRPr sz="6000"/>
            </a:lvl1pPr>
          </a:lstStyle>
          <a:p>
            <a:pPr lvl="0"/>
            <a:r>
              <a:rPr lang="en-US"/>
              <a:t>Click to edit Master title style</a:t>
            </a:r>
          </a:p>
        </p:txBody>
      </p:sp>
      <p:sp>
        <p:nvSpPr>
          <p:cNvPr id="3" name="Text Placeholder 2">
            <a:extLst>
              <a:ext uri="{FF2B5EF4-FFF2-40B4-BE49-F238E27FC236}">
                <a16:creationId xmlns:a16="http://schemas.microsoft.com/office/drawing/2014/main" id="{929564DF-C8DD-3E44-913A-429090BD2126}"/>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53440675-AEE3-9542-BB14-DF2913EA60E5}"/>
              </a:ext>
            </a:extLst>
          </p:cNvPr>
          <p:cNvSpPr txBox="1">
            <a:spLocks noGrp="1"/>
          </p:cNvSpPr>
          <p:nvPr>
            <p:ph type="dt" sz="half" idx="7"/>
          </p:nvPr>
        </p:nvSpPr>
        <p:spPr/>
        <p:txBody>
          <a:bodyPr/>
          <a:lstStyle>
            <a:lvl1pPr>
              <a:defRPr/>
            </a:lvl1pPr>
          </a:lstStyle>
          <a:p>
            <a:pPr lvl="0"/>
            <a:fld id="{6F50EA81-93BA-F54A-BA63-7820E89AF182}" type="datetime1">
              <a:rPr lang="en-US"/>
              <a:pPr lvl="0"/>
              <a:t>1/24/22</a:t>
            </a:fld>
            <a:endParaRPr lang="en-US"/>
          </a:p>
        </p:txBody>
      </p:sp>
      <p:sp>
        <p:nvSpPr>
          <p:cNvPr id="5" name="Footer Placeholder 4">
            <a:extLst>
              <a:ext uri="{FF2B5EF4-FFF2-40B4-BE49-F238E27FC236}">
                <a16:creationId xmlns:a16="http://schemas.microsoft.com/office/drawing/2014/main" id="{9C73CDFA-A708-F148-8154-389806E0DDEA}"/>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1391B8AE-6AE7-6345-B9E7-645EA2058FC6}"/>
              </a:ext>
            </a:extLst>
          </p:cNvPr>
          <p:cNvSpPr txBox="1">
            <a:spLocks noGrp="1"/>
          </p:cNvSpPr>
          <p:nvPr>
            <p:ph type="sldNum" sz="quarter" idx="8"/>
          </p:nvPr>
        </p:nvSpPr>
        <p:spPr/>
        <p:txBody>
          <a:bodyPr/>
          <a:lstStyle>
            <a:lvl1pPr>
              <a:defRPr/>
            </a:lvl1pPr>
          </a:lstStyle>
          <a:p>
            <a:pPr lvl="0"/>
            <a:fld id="{E67D306F-F99D-D048-B241-E8F1CE709530}" type="slidenum">
              <a:t>‹#›</a:t>
            </a:fld>
            <a:endParaRPr lang="en-US"/>
          </a:p>
        </p:txBody>
      </p:sp>
    </p:spTree>
    <p:extLst>
      <p:ext uri="{BB962C8B-B14F-4D97-AF65-F5344CB8AC3E}">
        <p14:creationId xmlns:p14="http://schemas.microsoft.com/office/powerpoint/2010/main" val="202479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47CC0-F860-6444-A26F-B3492D40B985}"/>
              </a:ext>
            </a:extLst>
          </p:cNvPr>
          <p:cNvSpPr txBox="1">
            <a:spLocks noGrp="1"/>
          </p:cNvSpPr>
          <p:nvPr>
            <p:ph type="title"/>
          </p:nvPr>
        </p:nvSpPr>
        <p:spPr/>
        <p:txBody>
          <a:bodyPr/>
          <a:lstStyle>
            <a:lvl1pPr>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55397160-E21B-A247-A88A-AA7BFE23DB06}"/>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3826A1F-2A8E-4C49-882F-46794D1243CC}"/>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ED2F7A-CEAC-0B4C-84D6-40B138874DCD}"/>
              </a:ext>
            </a:extLst>
          </p:cNvPr>
          <p:cNvSpPr txBox="1">
            <a:spLocks noGrp="1"/>
          </p:cNvSpPr>
          <p:nvPr>
            <p:ph type="dt" sz="half" idx="7"/>
          </p:nvPr>
        </p:nvSpPr>
        <p:spPr/>
        <p:txBody>
          <a:bodyPr/>
          <a:lstStyle>
            <a:lvl1pPr>
              <a:defRPr/>
            </a:lvl1pPr>
          </a:lstStyle>
          <a:p>
            <a:pPr lvl="0"/>
            <a:fld id="{2BF33A59-03A5-F041-BEDD-F8F1C80DB10C}" type="datetime1">
              <a:rPr lang="en-US"/>
              <a:pPr lvl="0"/>
              <a:t>1/24/22</a:t>
            </a:fld>
            <a:endParaRPr lang="en-US"/>
          </a:p>
        </p:txBody>
      </p:sp>
      <p:sp>
        <p:nvSpPr>
          <p:cNvPr id="6" name="Footer Placeholder 5">
            <a:extLst>
              <a:ext uri="{FF2B5EF4-FFF2-40B4-BE49-F238E27FC236}">
                <a16:creationId xmlns:a16="http://schemas.microsoft.com/office/drawing/2014/main" id="{8D5E1F52-717D-2840-98E9-9FEEC92AD2AD}"/>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F768CAE4-1523-F44E-B90D-2B6DB1E2D62D}"/>
              </a:ext>
            </a:extLst>
          </p:cNvPr>
          <p:cNvSpPr txBox="1">
            <a:spLocks noGrp="1"/>
          </p:cNvSpPr>
          <p:nvPr>
            <p:ph type="sldNum" sz="quarter" idx="8"/>
          </p:nvPr>
        </p:nvSpPr>
        <p:spPr/>
        <p:txBody>
          <a:bodyPr/>
          <a:lstStyle>
            <a:lvl1pPr>
              <a:defRPr/>
            </a:lvl1pPr>
          </a:lstStyle>
          <a:p>
            <a:pPr lvl="0"/>
            <a:fld id="{DC2B3DBF-055E-7647-ACE2-EE0D13BEE59D}" type="slidenum">
              <a:t>‹#›</a:t>
            </a:fld>
            <a:endParaRPr lang="en-US"/>
          </a:p>
        </p:txBody>
      </p:sp>
    </p:spTree>
    <p:extLst>
      <p:ext uri="{BB962C8B-B14F-4D97-AF65-F5344CB8AC3E}">
        <p14:creationId xmlns:p14="http://schemas.microsoft.com/office/powerpoint/2010/main" val="31271224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09780-2225-DA48-9385-B73EC5771FF4}"/>
              </a:ext>
            </a:extLst>
          </p:cNvPr>
          <p:cNvSpPr txBox="1">
            <a:spLocks noGrp="1"/>
          </p:cNvSpPr>
          <p:nvPr>
            <p:ph type="title"/>
          </p:nvPr>
        </p:nvSpPr>
        <p:spPr>
          <a:xfrm>
            <a:off x="839784" y="365129"/>
            <a:ext cx="10515600" cy="1325559"/>
          </a:xfrm>
        </p:spPr>
        <p:txBody>
          <a:bodyPr/>
          <a:lstStyle>
            <a:lvl1pPr>
              <a:defRPr/>
            </a:lvl1pPr>
          </a:lstStyle>
          <a:p>
            <a:pPr lvl="0"/>
            <a:r>
              <a:rPr lang="en-US"/>
              <a:t>Click to edit Master title style</a:t>
            </a:r>
          </a:p>
        </p:txBody>
      </p:sp>
      <p:sp>
        <p:nvSpPr>
          <p:cNvPr id="3" name="Text Placeholder 2">
            <a:extLst>
              <a:ext uri="{FF2B5EF4-FFF2-40B4-BE49-F238E27FC236}">
                <a16:creationId xmlns:a16="http://schemas.microsoft.com/office/drawing/2014/main" id="{D41F2852-A843-304F-9DB3-ADD7297C457B}"/>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en-US"/>
              <a:t>Click to edit Master text styles</a:t>
            </a:r>
          </a:p>
        </p:txBody>
      </p:sp>
      <p:sp>
        <p:nvSpPr>
          <p:cNvPr id="4" name="Content Placeholder 3">
            <a:extLst>
              <a:ext uri="{FF2B5EF4-FFF2-40B4-BE49-F238E27FC236}">
                <a16:creationId xmlns:a16="http://schemas.microsoft.com/office/drawing/2014/main" id="{9620F184-9953-B245-89AB-B61208414881}"/>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56DD327-100B-7743-B7FA-7459262E0CAE}"/>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en-US"/>
              <a:t>Click to edit Master text styles</a:t>
            </a:r>
          </a:p>
        </p:txBody>
      </p:sp>
      <p:sp>
        <p:nvSpPr>
          <p:cNvPr id="6" name="Content Placeholder 5">
            <a:extLst>
              <a:ext uri="{FF2B5EF4-FFF2-40B4-BE49-F238E27FC236}">
                <a16:creationId xmlns:a16="http://schemas.microsoft.com/office/drawing/2014/main" id="{1645D09D-2560-B14C-9F1B-CF18E72D6C1F}"/>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34DFC4-058E-D348-A093-252E52372E94}"/>
              </a:ext>
            </a:extLst>
          </p:cNvPr>
          <p:cNvSpPr txBox="1">
            <a:spLocks noGrp="1"/>
          </p:cNvSpPr>
          <p:nvPr>
            <p:ph type="dt" sz="half" idx="7"/>
          </p:nvPr>
        </p:nvSpPr>
        <p:spPr/>
        <p:txBody>
          <a:bodyPr/>
          <a:lstStyle>
            <a:lvl1pPr>
              <a:defRPr/>
            </a:lvl1pPr>
          </a:lstStyle>
          <a:p>
            <a:pPr lvl="0"/>
            <a:fld id="{512894F7-E4D0-5A4A-AE0E-D79B0BEAB540}" type="datetime1">
              <a:rPr lang="en-US"/>
              <a:pPr lvl="0"/>
              <a:t>1/24/22</a:t>
            </a:fld>
            <a:endParaRPr lang="en-US"/>
          </a:p>
        </p:txBody>
      </p:sp>
      <p:sp>
        <p:nvSpPr>
          <p:cNvPr id="8" name="Footer Placeholder 7">
            <a:extLst>
              <a:ext uri="{FF2B5EF4-FFF2-40B4-BE49-F238E27FC236}">
                <a16:creationId xmlns:a16="http://schemas.microsoft.com/office/drawing/2014/main" id="{E00BB332-F918-B546-A900-FAF2953F2207}"/>
              </a:ext>
            </a:extLst>
          </p:cNvPr>
          <p:cNvSpPr txBox="1">
            <a:spLocks noGrp="1"/>
          </p:cNvSpPr>
          <p:nvPr>
            <p:ph type="ftr" sz="quarter" idx="9"/>
          </p:nvPr>
        </p:nvSpPr>
        <p:spPr/>
        <p:txBody>
          <a:bodyPr/>
          <a:lstStyle>
            <a:lvl1pPr>
              <a:defRPr/>
            </a:lvl1pPr>
          </a:lstStyle>
          <a:p>
            <a:pPr lvl="0"/>
            <a:endParaRPr lang="en-US"/>
          </a:p>
        </p:txBody>
      </p:sp>
      <p:sp>
        <p:nvSpPr>
          <p:cNvPr id="9" name="Slide Number Placeholder 8">
            <a:extLst>
              <a:ext uri="{FF2B5EF4-FFF2-40B4-BE49-F238E27FC236}">
                <a16:creationId xmlns:a16="http://schemas.microsoft.com/office/drawing/2014/main" id="{19614070-A0ED-8A40-B007-15E26E0A6510}"/>
              </a:ext>
            </a:extLst>
          </p:cNvPr>
          <p:cNvSpPr txBox="1">
            <a:spLocks noGrp="1"/>
          </p:cNvSpPr>
          <p:nvPr>
            <p:ph type="sldNum" sz="quarter" idx="8"/>
          </p:nvPr>
        </p:nvSpPr>
        <p:spPr/>
        <p:txBody>
          <a:bodyPr/>
          <a:lstStyle>
            <a:lvl1pPr>
              <a:defRPr/>
            </a:lvl1pPr>
          </a:lstStyle>
          <a:p>
            <a:pPr lvl="0"/>
            <a:fld id="{A52B3BF6-A709-AA42-A50A-883C7AF16AFD}" type="slidenum">
              <a:t>‹#›</a:t>
            </a:fld>
            <a:endParaRPr lang="en-US"/>
          </a:p>
        </p:txBody>
      </p:sp>
    </p:spTree>
    <p:extLst>
      <p:ext uri="{BB962C8B-B14F-4D97-AF65-F5344CB8AC3E}">
        <p14:creationId xmlns:p14="http://schemas.microsoft.com/office/powerpoint/2010/main" val="34268859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3481C-1AB9-CE4D-8773-217D3D93D02F}"/>
              </a:ext>
            </a:extLst>
          </p:cNvPr>
          <p:cNvSpPr txBox="1">
            <a:spLocks noGrp="1"/>
          </p:cNvSpPr>
          <p:nvPr>
            <p:ph type="title"/>
          </p:nvPr>
        </p:nvSpPr>
        <p:spPr/>
        <p:txBody>
          <a:bodyPr/>
          <a:lstStyle>
            <a:lvl1pPr>
              <a:defRPr/>
            </a:lvl1pPr>
          </a:lstStyle>
          <a:p>
            <a:pPr lvl="0"/>
            <a:r>
              <a:rPr lang="en-US"/>
              <a:t>Click to edit Master title style</a:t>
            </a:r>
          </a:p>
        </p:txBody>
      </p:sp>
      <p:sp>
        <p:nvSpPr>
          <p:cNvPr id="3" name="Date Placeholder 2">
            <a:extLst>
              <a:ext uri="{FF2B5EF4-FFF2-40B4-BE49-F238E27FC236}">
                <a16:creationId xmlns:a16="http://schemas.microsoft.com/office/drawing/2014/main" id="{DC6F62FB-7DB5-A549-ACDC-C63F481D0BF6}"/>
              </a:ext>
            </a:extLst>
          </p:cNvPr>
          <p:cNvSpPr txBox="1">
            <a:spLocks noGrp="1"/>
          </p:cNvSpPr>
          <p:nvPr>
            <p:ph type="dt" sz="half" idx="7"/>
          </p:nvPr>
        </p:nvSpPr>
        <p:spPr/>
        <p:txBody>
          <a:bodyPr/>
          <a:lstStyle>
            <a:lvl1pPr>
              <a:defRPr/>
            </a:lvl1pPr>
          </a:lstStyle>
          <a:p>
            <a:pPr lvl="0"/>
            <a:fld id="{84B8B89B-3B74-7E4D-89CD-C5E34BF98183}" type="datetime1">
              <a:rPr lang="en-US"/>
              <a:pPr lvl="0"/>
              <a:t>1/24/22</a:t>
            </a:fld>
            <a:endParaRPr lang="en-US"/>
          </a:p>
        </p:txBody>
      </p:sp>
      <p:sp>
        <p:nvSpPr>
          <p:cNvPr id="4" name="Footer Placeholder 3">
            <a:extLst>
              <a:ext uri="{FF2B5EF4-FFF2-40B4-BE49-F238E27FC236}">
                <a16:creationId xmlns:a16="http://schemas.microsoft.com/office/drawing/2014/main" id="{F5449BD1-F12E-1348-89E4-6F20CAAC110B}"/>
              </a:ext>
            </a:extLst>
          </p:cNvPr>
          <p:cNvSpPr txBox="1">
            <a:spLocks noGrp="1"/>
          </p:cNvSpPr>
          <p:nvPr>
            <p:ph type="ftr" sz="quarter" idx="9"/>
          </p:nvPr>
        </p:nvSpPr>
        <p:spPr/>
        <p:txBody>
          <a:bodyPr/>
          <a:lstStyle>
            <a:lvl1pPr>
              <a:defRPr/>
            </a:lvl1pPr>
          </a:lstStyle>
          <a:p>
            <a:pPr lvl="0"/>
            <a:endParaRPr lang="en-US"/>
          </a:p>
        </p:txBody>
      </p:sp>
      <p:sp>
        <p:nvSpPr>
          <p:cNvPr id="5" name="Slide Number Placeholder 4">
            <a:extLst>
              <a:ext uri="{FF2B5EF4-FFF2-40B4-BE49-F238E27FC236}">
                <a16:creationId xmlns:a16="http://schemas.microsoft.com/office/drawing/2014/main" id="{617E9504-CACF-834E-B01E-B2AADE67C441}"/>
              </a:ext>
            </a:extLst>
          </p:cNvPr>
          <p:cNvSpPr txBox="1">
            <a:spLocks noGrp="1"/>
          </p:cNvSpPr>
          <p:nvPr>
            <p:ph type="sldNum" sz="quarter" idx="8"/>
          </p:nvPr>
        </p:nvSpPr>
        <p:spPr/>
        <p:txBody>
          <a:bodyPr/>
          <a:lstStyle>
            <a:lvl1pPr>
              <a:defRPr/>
            </a:lvl1pPr>
          </a:lstStyle>
          <a:p>
            <a:pPr lvl="0"/>
            <a:fld id="{ABE56DB8-CB0D-4748-BB01-767B2404745B}" type="slidenum">
              <a:t>‹#›</a:t>
            </a:fld>
            <a:endParaRPr lang="en-US"/>
          </a:p>
        </p:txBody>
      </p:sp>
    </p:spTree>
    <p:extLst>
      <p:ext uri="{BB962C8B-B14F-4D97-AF65-F5344CB8AC3E}">
        <p14:creationId xmlns:p14="http://schemas.microsoft.com/office/powerpoint/2010/main" val="8218518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6F5383-FA8F-4241-A947-AE1D31D380F7}"/>
              </a:ext>
            </a:extLst>
          </p:cNvPr>
          <p:cNvSpPr txBox="1">
            <a:spLocks noGrp="1"/>
          </p:cNvSpPr>
          <p:nvPr>
            <p:ph type="dt" sz="half" idx="7"/>
          </p:nvPr>
        </p:nvSpPr>
        <p:spPr/>
        <p:txBody>
          <a:bodyPr/>
          <a:lstStyle>
            <a:lvl1pPr>
              <a:defRPr/>
            </a:lvl1pPr>
          </a:lstStyle>
          <a:p>
            <a:pPr lvl="0"/>
            <a:fld id="{E5A1B60D-0849-2D41-907F-715FFDD82B90}" type="datetime1">
              <a:rPr lang="en-US"/>
              <a:pPr lvl="0"/>
              <a:t>1/24/22</a:t>
            </a:fld>
            <a:endParaRPr lang="en-US"/>
          </a:p>
        </p:txBody>
      </p:sp>
      <p:sp>
        <p:nvSpPr>
          <p:cNvPr id="3" name="Footer Placeholder 2">
            <a:extLst>
              <a:ext uri="{FF2B5EF4-FFF2-40B4-BE49-F238E27FC236}">
                <a16:creationId xmlns:a16="http://schemas.microsoft.com/office/drawing/2014/main" id="{8AB60A8C-F3CB-6F48-9CA5-DAB06A71D192}"/>
              </a:ext>
            </a:extLst>
          </p:cNvPr>
          <p:cNvSpPr txBox="1">
            <a:spLocks noGrp="1"/>
          </p:cNvSpPr>
          <p:nvPr>
            <p:ph type="ftr" sz="quarter" idx="9"/>
          </p:nvPr>
        </p:nvSpPr>
        <p:spPr/>
        <p:txBody>
          <a:bodyPr/>
          <a:lstStyle>
            <a:lvl1pPr>
              <a:defRPr/>
            </a:lvl1pPr>
          </a:lstStyle>
          <a:p>
            <a:pPr lvl="0"/>
            <a:endParaRPr lang="en-US"/>
          </a:p>
        </p:txBody>
      </p:sp>
      <p:sp>
        <p:nvSpPr>
          <p:cNvPr id="4" name="Slide Number Placeholder 3">
            <a:extLst>
              <a:ext uri="{FF2B5EF4-FFF2-40B4-BE49-F238E27FC236}">
                <a16:creationId xmlns:a16="http://schemas.microsoft.com/office/drawing/2014/main" id="{2C4C276B-5E52-9944-9388-BC1D16414959}"/>
              </a:ext>
            </a:extLst>
          </p:cNvPr>
          <p:cNvSpPr txBox="1">
            <a:spLocks noGrp="1"/>
          </p:cNvSpPr>
          <p:nvPr>
            <p:ph type="sldNum" sz="quarter" idx="8"/>
          </p:nvPr>
        </p:nvSpPr>
        <p:spPr/>
        <p:txBody>
          <a:bodyPr/>
          <a:lstStyle>
            <a:lvl1pPr>
              <a:defRPr/>
            </a:lvl1pPr>
          </a:lstStyle>
          <a:p>
            <a:pPr lvl="0"/>
            <a:fld id="{2C7E657F-BC21-8647-9AED-0AB1063004AC}" type="slidenum">
              <a:t>‹#›</a:t>
            </a:fld>
            <a:endParaRPr lang="en-US"/>
          </a:p>
        </p:txBody>
      </p:sp>
    </p:spTree>
    <p:extLst>
      <p:ext uri="{BB962C8B-B14F-4D97-AF65-F5344CB8AC3E}">
        <p14:creationId xmlns:p14="http://schemas.microsoft.com/office/powerpoint/2010/main" val="25897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B0D12-421C-304A-AB87-8EB62D77E6F4}"/>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p>
        </p:txBody>
      </p:sp>
      <p:sp>
        <p:nvSpPr>
          <p:cNvPr id="3" name="Content Placeholder 2">
            <a:extLst>
              <a:ext uri="{FF2B5EF4-FFF2-40B4-BE49-F238E27FC236}">
                <a16:creationId xmlns:a16="http://schemas.microsoft.com/office/drawing/2014/main" id="{1685DB6B-3A5F-3740-B0FF-C02F3A7D9805}"/>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FDFDCB6-D8D4-D840-975F-713E11B290E8}"/>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9DD5EE1C-EAAA-0E43-B6D1-379BD62B5BB0}"/>
              </a:ext>
            </a:extLst>
          </p:cNvPr>
          <p:cNvSpPr txBox="1">
            <a:spLocks noGrp="1"/>
          </p:cNvSpPr>
          <p:nvPr>
            <p:ph type="dt" sz="half" idx="7"/>
          </p:nvPr>
        </p:nvSpPr>
        <p:spPr/>
        <p:txBody>
          <a:bodyPr/>
          <a:lstStyle>
            <a:lvl1pPr>
              <a:defRPr/>
            </a:lvl1pPr>
          </a:lstStyle>
          <a:p>
            <a:pPr lvl="0"/>
            <a:fld id="{CE9EB77A-8151-5C4F-9FA8-575170BCFF68}" type="datetime1">
              <a:rPr lang="en-US"/>
              <a:pPr lvl="0"/>
              <a:t>1/24/22</a:t>
            </a:fld>
            <a:endParaRPr lang="en-US"/>
          </a:p>
        </p:txBody>
      </p:sp>
      <p:sp>
        <p:nvSpPr>
          <p:cNvPr id="6" name="Footer Placeholder 5">
            <a:extLst>
              <a:ext uri="{FF2B5EF4-FFF2-40B4-BE49-F238E27FC236}">
                <a16:creationId xmlns:a16="http://schemas.microsoft.com/office/drawing/2014/main" id="{44EE8408-DDDA-A742-B0C2-57545DB96BEB}"/>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60CD5AD6-6FA9-824E-A50A-131EE7B1EF61}"/>
              </a:ext>
            </a:extLst>
          </p:cNvPr>
          <p:cNvSpPr txBox="1">
            <a:spLocks noGrp="1"/>
          </p:cNvSpPr>
          <p:nvPr>
            <p:ph type="sldNum" sz="quarter" idx="8"/>
          </p:nvPr>
        </p:nvSpPr>
        <p:spPr/>
        <p:txBody>
          <a:bodyPr/>
          <a:lstStyle>
            <a:lvl1pPr>
              <a:defRPr/>
            </a:lvl1pPr>
          </a:lstStyle>
          <a:p>
            <a:pPr lvl="0"/>
            <a:fld id="{5FDA364C-F441-D341-A19C-BB2C3619DA86}" type="slidenum">
              <a:t>‹#›</a:t>
            </a:fld>
            <a:endParaRPr lang="en-US"/>
          </a:p>
        </p:txBody>
      </p:sp>
    </p:spTree>
    <p:extLst>
      <p:ext uri="{BB962C8B-B14F-4D97-AF65-F5344CB8AC3E}">
        <p14:creationId xmlns:p14="http://schemas.microsoft.com/office/powerpoint/2010/main" val="305419490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1BD97-6688-0248-9C17-477C36419294}"/>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p>
        </p:txBody>
      </p:sp>
      <p:sp>
        <p:nvSpPr>
          <p:cNvPr id="3" name="Picture Placeholder 2">
            <a:extLst>
              <a:ext uri="{FF2B5EF4-FFF2-40B4-BE49-F238E27FC236}">
                <a16:creationId xmlns:a16="http://schemas.microsoft.com/office/drawing/2014/main" id="{B3C2548B-FCF5-284D-B518-D33BF3A743ED}"/>
              </a:ext>
            </a:extLst>
          </p:cNvPr>
          <p:cNvSpPr txBox="1">
            <a:spLocks noGrp="1"/>
          </p:cNvSpPr>
          <p:nvPr>
            <p:ph type="pic" idx="1"/>
          </p:nvPr>
        </p:nvSpPr>
        <p:spPr>
          <a:xfrm>
            <a:off x="5183184" y="987423"/>
            <a:ext cx="6172200" cy="4873623"/>
          </a:xfrm>
        </p:spPr>
        <p:txBody>
          <a:bodyPr/>
          <a:lstStyle>
            <a:lvl1pPr marL="0" indent="0">
              <a:buNone/>
              <a:defRPr sz="3200"/>
            </a:lvl1pPr>
          </a:lstStyle>
          <a:p>
            <a:pPr lvl="0"/>
            <a:r>
              <a:rPr lang="en-US"/>
              <a:t>Click icon to add picture</a:t>
            </a:r>
          </a:p>
        </p:txBody>
      </p:sp>
      <p:sp>
        <p:nvSpPr>
          <p:cNvPr id="4" name="Text Placeholder 3">
            <a:extLst>
              <a:ext uri="{FF2B5EF4-FFF2-40B4-BE49-F238E27FC236}">
                <a16:creationId xmlns:a16="http://schemas.microsoft.com/office/drawing/2014/main" id="{B5B18F99-25B0-0948-94D2-C1B8A38B6072}"/>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A2A91FF1-C0E1-7B40-BF07-1F5FCC6640E7}"/>
              </a:ext>
            </a:extLst>
          </p:cNvPr>
          <p:cNvSpPr txBox="1">
            <a:spLocks noGrp="1"/>
          </p:cNvSpPr>
          <p:nvPr>
            <p:ph type="dt" sz="half" idx="7"/>
          </p:nvPr>
        </p:nvSpPr>
        <p:spPr/>
        <p:txBody>
          <a:bodyPr/>
          <a:lstStyle>
            <a:lvl1pPr>
              <a:defRPr/>
            </a:lvl1pPr>
          </a:lstStyle>
          <a:p>
            <a:pPr lvl="0"/>
            <a:fld id="{4EE7E1FC-2060-3A46-AAF2-450D7D2DBF3D}" type="datetime1">
              <a:rPr lang="en-US"/>
              <a:pPr lvl="0"/>
              <a:t>1/24/22</a:t>
            </a:fld>
            <a:endParaRPr lang="en-US"/>
          </a:p>
        </p:txBody>
      </p:sp>
      <p:sp>
        <p:nvSpPr>
          <p:cNvPr id="6" name="Footer Placeholder 5">
            <a:extLst>
              <a:ext uri="{FF2B5EF4-FFF2-40B4-BE49-F238E27FC236}">
                <a16:creationId xmlns:a16="http://schemas.microsoft.com/office/drawing/2014/main" id="{97651BE5-000D-EE46-AA4A-8FEF41B8BB19}"/>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494414C2-3589-B44A-B0FA-6880C1AE26EF}"/>
              </a:ext>
            </a:extLst>
          </p:cNvPr>
          <p:cNvSpPr txBox="1">
            <a:spLocks noGrp="1"/>
          </p:cNvSpPr>
          <p:nvPr>
            <p:ph type="sldNum" sz="quarter" idx="8"/>
          </p:nvPr>
        </p:nvSpPr>
        <p:spPr/>
        <p:txBody>
          <a:bodyPr/>
          <a:lstStyle>
            <a:lvl1pPr>
              <a:defRPr/>
            </a:lvl1pPr>
          </a:lstStyle>
          <a:p>
            <a:pPr lvl="0"/>
            <a:fld id="{0C4C7AA0-AE42-6341-B022-A5B3EAFFEE8C}" type="slidenum">
              <a:t>‹#›</a:t>
            </a:fld>
            <a:endParaRPr lang="en-US"/>
          </a:p>
        </p:txBody>
      </p:sp>
    </p:spTree>
    <p:extLst>
      <p:ext uri="{BB962C8B-B14F-4D97-AF65-F5344CB8AC3E}">
        <p14:creationId xmlns:p14="http://schemas.microsoft.com/office/powerpoint/2010/main" val="27102023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94B45-904C-1D48-80B6-8B2871276228}"/>
              </a:ext>
            </a:extLst>
          </p:cNvPr>
          <p:cNvSpPr txBox="1">
            <a:spLocks noGrp="1"/>
          </p:cNvSpPr>
          <p:nvPr>
            <p:ph type="title"/>
          </p:nvPr>
        </p:nvSpPr>
        <p:spPr/>
        <p:txBody>
          <a:bodyPr/>
          <a:lstStyle>
            <a:lvl1pPr>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270CBAFE-73A4-F74A-9966-D5F4911AD591}"/>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A00439-1241-0748-9D33-A6018563B522}"/>
              </a:ext>
            </a:extLst>
          </p:cNvPr>
          <p:cNvSpPr txBox="1">
            <a:spLocks noGrp="1"/>
          </p:cNvSpPr>
          <p:nvPr>
            <p:ph type="dt" sz="half" idx="7"/>
          </p:nvPr>
        </p:nvSpPr>
        <p:spPr/>
        <p:txBody>
          <a:bodyPr/>
          <a:lstStyle>
            <a:lvl1pPr>
              <a:defRPr/>
            </a:lvl1pPr>
          </a:lstStyle>
          <a:p>
            <a:pPr lvl="0"/>
            <a:fld id="{5C8F61E4-D656-D143-A256-1655E0EB9D14}" type="datetime1">
              <a:rPr lang="en-US"/>
              <a:pPr lvl="0"/>
              <a:t>1/24/22</a:t>
            </a:fld>
            <a:endParaRPr lang="en-US"/>
          </a:p>
        </p:txBody>
      </p:sp>
      <p:sp>
        <p:nvSpPr>
          <p:cNvPr id="5" name="Footer Placeholder 4">
            <a:extLst>
              <a:ext uri="{FF2B5EF4-FFF2-40B4-BE49-F238E27FC236}">
                <a16:creationId xmlns:a16="http://schemas.microsoft.com/office/drawing/2014/main" id="{009594D7-2894-5741-BE76-27EC68E1383C}"/>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C34BE7C8-27C6-4946-AD52-323A5F7524C8}"/>
              </a:ext>
            </a:extLst>
          </p:cNvPr>
          <p:cNvSpPr txBox="1">
            <a:spLocks noGrp="1"/>
          </p:cNvSpPr>
          <p:nvPr>
            <p:ph type="sldNum" sz="quarter" idx="8"/>
          </p:nvPr>
        </p:nvSpPr>
        <p:spPr/>
        <p:txBody>
          <a:bodyPr/>
          <a:lstStyle>
            <a:lvl1pPr>
              <a:defRPr/>
            </a:lvl1pPr>
          </a:lstStyle>
          <a:p>
            <a:pPr lvl="0"/>
            <a:fld id="{6E7B409C-F952-AF42-97BB-8C1AFD8005B9}" type="slidenum">
              <a:t>‹#›</a:t>
            </a:fld>
            <a:endParaRPr lang="en-US"/>
          </a:p>
        </p:txBody>
      </p:sp>
    </p:spTree>
    <p:extLst>
      <p:ext uri="{BB962C8B-B14F-4D97-AF65-F5344CB8AC3E}">
        <p14:creationId xmlns:p14="http://schemas.microsoft.com/office/powerpoint/2010/main" val="22598273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94F3C2-529C-244E-8CDC-6C352BBEBB74}"/>
              </a:ext>
            </a:extLst>
          </p:cNvPr>
          <p:cNvSpPr txBox="1">
            <a:spLocks noGrp="1"/>
          </p:cNvSpPr>
          <p:nvPr>
            <p:ph type="title" orient="vert"/>
          </p:nvPr>
        </p:nvSpPr>
        <p:spPr>
          <a:xfrm>
            <a:off x="8724903" y="365129"/>
            <a:ext cx="2628899" cy="5811834"/>
          </a:xfrm>
        </p:spPr>
        <p:txBody>
          <a:bodyPr vert="eaVert"/>
          <a:lstStyle>
            <a:lvl1pPr>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28CAFAC8-1E30-D044-9FDB-0A976DB6464D}"/>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9076BD-8AF2-9743-BC7D-93C242C30CE3}"/>
              </a:ext>
            </a:extLst>
          </p:cNvPr>
          <p:cNvSpPr txBox="1">
            <a:spLocks noGrp="1"/>
          </p:cNvSpPr>
          <p:nvPr>
            <p:ph type="dt" sz="half" idx="7"/>
          </p:nvPr>
        </p:nvSpPr>
        <p:spPr/>
        <p:txBody>
          <a:bodyPr/>
          <a:lstStyle>
            <a:lvl1pPr>
              <a:defRPr/>
            </a:lvl1pPr>
          </a:lstStyle>
          <a:p>
            <a:pPr lvl="0"/>
            <a:fld id="{58CE930B-EBBB-6C40-B7DF-5B68EC955FA1}" type="datetime1">
              <a:rPr lang="en-US"/>
              <a:pPr lvl="0"/>
              <a:t>1/24/22</a:t>
            </a:fld>
            <a:endParaRPr lang="en-US"/>
          </a:p>
        </p:txBody>
      </p:sp>
      <p:sp>
        <p:nvSpPr>
          <p:cNvPr id="5" name="Footer Placeholder 4">
            <a:extLst>
              <a:ext uri="{FF2B5EF4-FFF2-40B4-BE49-F238E27FC236}">
                <a16:creationId xmlns:a16="http://schemas.microsoft.com/office/drawing/2014/main" id="{81A7437F-EAF0-674C-847F-E4B95B9765EC}"/>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0BC8D6F0-1175-A44A-9BE6-116DB9CC63D6}"/>
              </a:ext>
            </a:extLst>
          </p:cNvPr>
          <p:cNvSpPr txBox="1">
            <a:spLocks noGrp="1"/>
          </p:cNvSpPr>
          <p:nvPr>
            <p:ph type="sldNum" sz="quarter" idx="8"/>
          </p:nvPr>
        </p:nvSpPr>
        <p:spPr/>
        <p:txBody>
          <a:bodyPr/>
          <a:lstStyle>
            <a:lvl1pPr>
              <a:defRPr/>
            </a:lvl1pPr>
          </a:lstStyle>
          <a:p>
            <a:pPr lvl="0"/>
            <a:fld id="{DD2E317F-0B14-9142-ADB9-145B9D7DAABD}" type="slidenum">
              <a:t>‹#›</a:t>
            </a:fld>
            <a:endParaRPr lang="en-US"/>
          </a:p>
        </p:txBody>
      </p:sp>
    </p:spTree>
    <p:extLst>
      <p:ext uri="{BB962C8B-B14F-4D97-AF65-F5344CB8AC3E}">
        <p14:creationId xmlns:p14="http://schemas.microsoft.com/office/powerpoint/2010/main" val="1944385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943E1-B50A-774F-AE12-492159E611FB}"/>
              </a:ext>
            </a:extLst>
          </p:cNvPr>
          <p:cNvSpPr txBox="1">
            <a:spLocks noGrp="1"/>
          </p:cNvSpPr>
          <p:nvPr>
            <p:ph type="title"/>
          </p:nvPr>
        </p:nvSpPr>
        <p:spPr/>
        <p:txBody>
          <a:bodyPr/>
          <a:lstStyle>
            <a:lvl1pPr>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F8830FC6-FEA2-4547-BC2B-1488118D7BC7}"/>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D77A78-EFD5-EB4B-B3F2-7E8362456504}"/>
              </a:ext>
            </a:extLst>
          </p:cNvPr>
          <p:cNvSpPr txBox="1">
            <a:spLocks noGrp="1"/>
          </p:cNvSpPr>
          <p:nvPr>
            <p:ph type="dt" sz="half" idx="7"/>
          </p:nvPr>
        </p:nvSpPr>
        <p:spPr/>
        <p:txBody>
          <a:bodyPr/>
          <a:lstStyle>
            <a:lvl1pPr>
              <a:defRPr/>
            </a:lvl1pPr>
          </a:lstStyle>
          <a:p>
            <a:pPr lvl="0"/>
            <a:fld id="{6936D74A-0769-B641-801C-CA398FB2EE82}" type="datetime1">
              <a:rPr lang="en-US"/>
              <a:pPr lvl="0"/>
              <a:t>1/24/22</a:t>
            </a:fld>
            <a:endParaRPr lang="en-US"/>
          </a:p>
        </p:txBody>
      </p:sp>
      <p:sp>
        <p:nvSpPr>
          <p:cNvPr id="5" name="Footer Placeholder 4">
            <a:extLst>
              <a:ext uri="{FF2B5EF4-FFF2-40B4-BE49-F238E27FC236}">
                <a16:creationId xmlns:a16="http://schemas.microsoft.com/office/drawing/2014/main" id="{1AC6E9FC-BA87-FD48-B03D-3D517015C656}"/>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840B85A5-F126-994C-998D-6C9DF59B6170}"/>
              </a:ext>
            </a:extLst>
          </p:cNvPr>
          <p:cNvSpPr txBox="1">
            <a:spLocks noGrp="1"/>
          </p:cNvSpPr>
          <p:nvPr>
            <p:ph type="sldNum" sz="quarter" idx="8"/>
          </p:nvPr>
        </p:nvSpPr>
        <p:spPr/>
        <p:txBody>
          <a:bodyPr/>
          <a:lstStyle>
            <a:lvl1pPr>
              <a:defRPr/>
            </a:lvl1pPr>
          </a:lstStyle>
          <a:p>
            <a:pPr lvl="0"/>
            <a:fld id="{D44802D2-5E63-804B-A0EC-B6671AA99FB3}" type="slidenum">
              <a:t>‹#›</a:t>
            </a:fld>
            <a:endParaRPr lang="en-US"/>
          </a:p>
        </p:txBody>
      </p:sp>
      <p:pic>
        <p:nvPicPr>
          <p:cNvPr id="7" name="Picture 6" descr="Logo, company name&#10;&#10;Description automatically generated">
            <a:extLst>
              <a:ext uri="{FF2B5EF4-FFF2-40B4-BE49-F238E27FC236}">
                <a16:creationId xmlns:a16="http://schemas.microsoft.com/office/drawing/2014/main" id="{7AD585CE-F013-9F44-BE8C-3D8D591E8284}"/>
              </a:ext>
            </a:extLst>
          </p:cNvPr>
          <p:cNvPicPr>
            <a:picLocks noChangeAspect="1"/>
          </p:cNvPicPr>
          <p:nvPr/>
        </p:nvPicPr>
        <p:blipFill>
          <a:blip r:embed="rId2"/>
          <a:srcRect l="4584" t="23825" r="4792" b="28246"/>
          <a:stretch>
            <a:fillRect/>
          </a:stretch>
        </p:blipFill>
        <p:spPr>
          <a:xfrm>
            <a:off x="316885" y="346630"/>
            <a:ext cx="1842278" cy="559036"/>
          </a:xfrm>
          <a:prstGeom prst="rect">
            <a:avLst/>
          </a:prstGeom>
          <a:noFill/>
          <a:ln cap="flat">
            <a:noFill/>
          </a:ln>
        </p:spPr>
      </p:pic>
    </p:spTree>
    <p:extLst>
      <p:ext uri="{BB962C8B-B14F-4D97-AF65-F5344CB8AC3E}">
        <p14:creationId xmlns:p14="http://schemas.microsoft.com/office/powerpoint/2010/main" val="885279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9E330-96FC-EF4D-90C6-5695539DDAD2}"/>
              </a:ext>
            </a:extLst>
          </p:cNvPr>
          <p:cNvSpPr txBox="1">
            <a:spLocks noGrp="1"/>
          </p:cNvSpPr>
          <p:nvPr>
            <p:ph type="title"/>
          </p:nvPr>
        </p:nvSpPr>
        <p:spPr>
          <a:xfrm>
            <a:off x="831847" y="1709735"/>
            <a:ext cx="10515600" cy="2852735"/>
          </a:xfrm>
        </p:spPr>
        <p:txBody>
          <a:bodyPr anchor="b"/>
          <a:lstStyle>
            <a:lvl1pPr>
              <a:defRPr sz="6000"/>
            </a:lvl1pPr>
          </a:lstStyle>
          <a:p>
            <a:pPr lvl="0"/>
            <a:r>
              <a:rPr lang="en-US"/>
              <a:t>Click to edit Master title style</a:t>
            </a:r>
          </a:p>
        </p:txBody>
      </p:sp>
      <p:sp>
        <p:nvSpPr>
          <p:cNvPr id="3" name="Text Placeholder 2">
            <a:extLst>
              <a:ext uri="{FF2B5EF4-FFF2-40B4-BE49-F238E27FC236}">
                <a16:creationId xmlns:a16="http://schemas.microsoft.com/office/drawing/2014/main" id="{56FF7E46-EF10-FD42-BD34-59CC88736FFA}"/>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0DF30568-A19A-944C-9BE8-07D415241F7D}"/>
              </a:ext>
            </a:extLst>
          </p:cNvPr>
          <p:cNvSpPr txBox="1">
            <a:spLocks noGrp="1"/>
          </p:cNvSpPr>
          <p:nvPr>
            <p:ph type="dt" sz="half" idx="7"/>
          </p:nvPr>
        </p:nvSpPr>
        <p:spPr/>
        <p:txBody>
          <a:bodyPr/>
          <a:lstStyle>
            <a:lvl1pPr>
              <a:defRPr/>
            </a:lvl1pPr>
          </a:lstStyle>
          <a:p>
            <a:pPr lvl="0"/>
            <a:fld id="{1DABBF38-900E-F546-A24D-F5C946C372AA}" type="datetime1">
              <a:rPr lang="en-US"/>
              <a:pPr lvl="0"/>
              <a:t>1/24/22</a:t>
            </a:fld>
            <a:endParaRPr lang="en-US"/>
          </a:p>
        </p:txBody>
      </p:sp>
      <p:sp>
        <p:nvSpPr>
          <p:cNvPr id="5" name="Footer Placeholder 4">
            <a:extLst>
              <a:ext uri="{FF2B5EF4-FFF2-40B4-BE49-F238E27FC236}">
                <a16:creationId xmlns:a16="http://schemas.microsoft.com/office/drawing/2014/main" id="{D844AE96-FEA6-674E-81D0-B11D382DB456}"/>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4F1B6E56-7861-1041-98C4-B4E146477294}"/>
              </a:ext>
            </a:extLst>
          </p:cNvPr>
          <p:cNvSpPr txBox="1">
            <a:spLocks noGrp="1"/>
          </p:cNvSpPr>
          <p:nvPr>
            <p:ph type="sldNum" sz="quarter" idx="8"/>
          </p:nvPr>
        </p:nvSpPr>
        <p:spPr/>
        <p:txBody>
          <a:bodyPr/>
          <a:lstStyle>
            <a:lvl1pPr>
              <a:defRPr/>
            </a:lvl1pPr>
          </a:lstStyle>
          <a:p>
            <a:pPr lvl="0"/>
            <a:fld id="{45D0428D-FA1B-6040-95B9-C6C6C494A4E5}" type="slidenum">
              <a:t>‹#›</a:t>
            </a:fld>
            <a:endParaRPr lang="en-US"/>
          </a:p>
        </p:txBody>
      </p:sp>
      <p:pic>
        <p:nvPicPr>
          <p:cNvPr id="7" name="Picture 6" descr="Logo, company name&#10;&#10;Description automatically generated">
            <a:extLst>
              <a:ext uri="{FF2B5EF4-FFF2-40B4-BE49-F238E27FC236}">
                <a16:creationId xmlns:a16="http://schemas.microsoft.com/office/drawing/2014/main" id="{21E8BF0D-C292-4245-8501-4836A7BA8655}"/>
              </a:ext>
            </a:extLst>
          </p:cNvPr>
          <p:cNvPicPr>
            <a:picLocks noChangeAspect="1"/>
          </p:cNvPicPr>
          <p:nvPr/>
        </p:nvPicPr>
        <p:blipFill>
          <a:blip r:embed="rId2"/>
          <a:srcRect l="4584" t="23825" r="4792" b="28246"/>
          <a:stretch>
            <a:fillRect/>
          </a:stretch>
        </p:blipFill>
        <p:spPr>
          <a:xfrm>
            <a:off x="316885" y="346630"/>
            <a:ext cx="1842278" cy="559036"/>
          </a:xfrm>
          <a:prstGeom prst="rect">
            <a:avLst/>
          </a:prstGeom>
          <a:noFill/>
          <a:ln cap="flat">
            <a:noFill/>
          </a:ln>
        </p:spPr>
      </p:pic>
    </p:spTree>
    <p:extLst>
      <p:ext uri="{BB962C8B-B14F-4D97-AF65-F5344CB8AC3E}">
        <p14:creationId xmlns:p14="http://schemas.microsoft.com/office/powerpoint/2010/main" val="1483944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4469F-3F46-A048-8DBE-A83BAD5EE6B6}"/>
              </a:ext>
            </a:extLst>
          </p:cNvPr>
          <p:cNvSpPr txBox="1">
            <a:spLocks noGrp="1"/>
          </p:cNvSpPr>
          <p:nvPr>
            <p:ph type="title"/>
          </p:nvPr>
        </p:nvSpPr>
        <p:spPr/>
        <p:txBody>
          <a:bodyPr/>
          <a:lstStyle>
            <a:lvl1pPr>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596374AF-9025-E54F-9605-2CDEED7EB755}"/>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0EE635-61F6-9F45-8AB1-DC2F6989BFB4}"/>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F0BB27-DD8A-A845-9ECA-E4921DF90F9C}"/>
              </a:ext>
            </a:extLst>
          </p:cNvPr>
          <p:cNvSpPr txBox="1">
            <a:spLocks noGrp="1"/>
          </p:cNvSpPr>
          <p:nvPr>
            <p:ph type="dt" sz="half" idx="7"/>
          </p:nvPr>
        </p:nvSpPr>
        <p:spPr/>
        <p:txBody>
          <a:bodyPr/>
          <a:lstStyle>
            <a:lvl1pPr>
              <a:defRPr/>
            </a:lvl1pPr>
          </a:lstStyle>
          <a:p>
            <a:pPr lvl="0"/>
            <a:fld id="{C09EB9E1-6CCA-7446-B7DF-561EF0309686}" type="datetime1">
              <a:rPr lang="en-US"/>
              <a:pPr lvl="0"/>
              <a:t>1/24/22</a:t>
            </a:fld>
            <a:endParaRPr lang="en-US"/>
          </a:p>
        </p:txBody>
      </p:sp>
      <p:sp>
        <p:nvSpPr>
          <p:cNvPr id="6" name="Footer Placeholder 5">
            <a:extLst>
              <a:ext uri="{FF2B5EF4-FFF2-40B4-BE49-F238E27FC236}">
                <a16:creationId xmlns:a16="http://schemas.microsoft.com/office/drawing/2014/main" id="{0F755BDF-19A9-6247-9751-EECA69497B73}"/>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958E36A4-CAD3-E247-BA0E-C12B7A1607D1}"/>
              </a:ext>
            </a:extLst>
          </p:cNvPr>
          <p:cNvSpPr txBox="1">
            <a:spLocks noGrp="1"/>
          </p:cNvSpPr>
          <p:nvPr>
            <p:ph type="sldNum" sz="quarter" idx="8"/>
          </p:nvPr>
        </p:nvSpPr>
        <p:spPr/>
        <p:txBody>
          <a:bodyPr/>
          <a:lstStyle>
            <a:lvl1pPr>
              <a:defRPr/>
            </a:lvl1pPr>
          </a:lstStyle>
          <a:p>
            <a:pPr lvl="0"/>
            <a:fld id="{BE163654-1D1D-0A4D-8158-480733428103}" type="slidenum">
              <a:t>‹#›</a:t>
            </a:fld>
            <a:endParaRPr lang="en-US"/>
          </a:p>
        </p:txBody>
      </p:sp>
      <p:pic>
        <p:nvPicPr>
          <p:cNvPr id="8" name="Picture 7" descr="Logo, company name&#10;&#10;Description automatically generated">
            <a:extLst>
              <a:ext uri="{FF2B5EF4-FFF2-40B4-BE49-F238E27FC236}">
                <a16:creationId xmlns:a16="http://schemas.microsoft.com/office/drawing/2014/main" id="{DCD68B6A-ADC2-5343-B293-A349EFFFD684}"/>
              </a:ext>
            </a:extLst>
          </p:cNvPr>
          <p:cNvPicPr>
            <a:picLocks noChangeAspect="1"/>
          </p:cNvPicPr>
          <p:nvPr/>
        </p:nvPicPr>
        <p:blipFill>
          <a:blip r:embed="rId2"/>
          <a:srcRect l="4584" t="23825" r="4792" b="28246"/>
          <a:stretch>
            <a:fillRect/>
          </a:stretch>
        </p:blipFill>
        <p:spPr>
          <a:xfrm>
            <a:off x="316885" y="346630"/>
            <a:ext cx="1842278" cy="559036"/>
          </a:xfrm>
          <a:prstGeom prst="rect">
            <a:avLst/>
          </a:prstGeom>
          <a:noFill/>
          <a:ln cap="flat">
            <a:noFill/>
          </a:ln>
        </p:spPr>
      </p:pic>
    </p:spTree>
    <p:extLst>
      <p:ext uri="{BB962C8B-B14F-4D97-AF65-F5344CB8AC3E}">
        <p14:creationId xmlns:p14="http://schemas.microsoft.com/office/powerpoint/2010/main" val="42876462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EFCD7-CB6A-EF4E-A634-06E77FC278F5}"/>
              </a:ext>
            </a:extLst>
          </p:cNvPr>
          <p:cNvSpPr txBox="1">
            <a:spLocks noGrp="1"/>
          </p:cNvSpPr>
          <p:nvPr>
            <p:ph type="title"/>
          </p:nvPr>
        </p:nvSpPr>
        <p:spPr>
          <a:xfrm>
            <a:off x="839784" y="365129"/>
            <a:ext cx="10515600" cy="1325559"/>
          </a:xfrm>
        </p:spPr>
        <p:txBody>
          <a:bodyPr/>
          <a:lstStyle>
            <a:lvl1pPr>
              <a:defRPr/>
            </a:lvl1pPr>
          </a:lstStyle>
          <a:p>
            <a:pPr lvl="0"/>
            <a:r>
              <a:rPr lang="en-US"/>
              <a:t>Click to edit Master title style</a:t>
            </a:r>
          </a:p>
        </p:txBody>
      </p:sp>
      <p:sp>
        <p:nvSpPr>
          <p:cNvPr id="3" name="Text Placeholder 2">
            <a:extLst>
              <a:ext uri="{FF2B5EF4-FFF2-40B4-BE49-F238E27FC236}">
                <a16:creationId xmlns:a16="http://schemas.microsoft.com/office/drawing/2014/main" id="{799919AF-907C-C94D-93E4-501168D3E265}"/>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en-US"/>
              <a:t>Click to edit Master text styles</a:t>
            </a:r>
          </a:p>
        </p:txBody>
      </p:sp>
      <p:sp>
        <p:nvSpPr>
          <p:cNvPr id="4" name="Content Placeholder 3">
            <a:extLst>
              <a:ext uri="{FF2B5EF4-FFF2-40B4-BE49-F238E27FC236}">
                <a16:creationId xmlns:a16="http://schemas.microsoft.com/office/drawing/2014/main" id="{D4B2EE96-26C1-4647-91A0-578D1F15B0F1}"/>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6640F9-719A-6949-9F24-50F48CAD4810}"/>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en-US"/>
              <a:t>Click to edit Master text styles</a:t>
            </a:r>
          </a:p>
        </p:txBody>
      </p:sp>
      <p:sp>
        <p:nvSpPr>
          <p:cNvPr id="6" name="Content Placeholder 5">
            <a:extLst>
              <a:ext uri="{FF2B5EF4-FFF2-40B4-BE49-F238E27FC236}">
                <a16:creationId xmlns:a16="http://schemas.microsoft.com/office/drawing/2014/main" id="{248BBD3E-15BC-E346-BFC4-E9089BD4B1AA}"/>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D7B89F-C918-C547-BDA1-4488E71014D8}"/>
              </a:ext>
            </a:extLst>
          </p:cNvPr>
          <p:cNvSpPr txBox="1">
            <a:spLocks noGrp="1"/>
          </p:cNvSpPr>
          <p:nvPr>
            <p:ph type="dt" sz="half" idx="7"/>
          </p:nvPr>
        </p:nvSpPr>
        <p:spPr/>
        <p:txBody>
          <a:bodyPr/>
          <a:lstStyle>
            <a:lvl1pPr>
              <a:defRPr/>
            </a:lvl1pPr>
          </a:lstStyle>
          <a:p>
            <a:pPr lvl="0"/>
            <a:fld id="{22224738-1B1E-0249-AFE2-10761026DC90}" type="datetime1">
              <a:rPr lang="en-US"/>
              <a:pPr lvl="0"/>
              <a:t>1/24/22</a:t>
            </a:fld>
            <a:endParaRPr lang="en-US"/>
          </a:p>
        </p:txBody>
      </p:sp>
      <p:sp>
        <p:nvSpPr>
          <p:cNvPr id="8" name="Footer Placeholder 7">
            <a:extLst>
              <a:ext uri="{FF2B5EF4-FFF2-40B4-BE49-F238E27FC236}">
                <a16:creationId xmlns:a16="http://schemas.microsoft.com/office/drawing/2014/main" id="{FF13087F-8CAB-054D-8EB3-405653A8E423}"/>
              </a:ext>
            </a:extLst>
          </p:cNvPr>
          <p:cNvSpPr txBox="1">
            <a:spLocks noGrp="1"/>
          </p:cNvSpPr>
          <p:nvPr>
            <p:ph type="ftr" sz="quarter" idx="9"/>
          </p:nvPr>
        </p:nvSpPr>
        <p:spPr/>
        <p:txBody>
          <a:bodyPr/>
          <a:lstStyle>
            <a:lvl1pPr>
              <a:defRPr/>
            </a:lvl1pPr>
          </a:lstStyle>
          <a:p>
            <a:pPr lvl="0"/>
            <a:endParaRPr lang="en-US"/>
          </a:p>
        </p:txBody>
      </p:sp>
      <p:sp>
        <p:nvSpPr>
          <p:cNvPr id="9" name="Slide Number Placeholder 8">
            <a:extLst>
              <a:ext uri="{FF2B5EF4-FFF2-40B4-BE49-F238E27FC236}">
                <a16:creationId xmlns:a16="http://schemas.microsoft.com/office/drawing/2014/main" id="{6FBC3F89-3A1F-8941-9A88-24D4CA62A092}"/>
              </a:ext>
            </a:extLst>
          </p:cNvPr>
          <p:cNvSpPr txBox="1">
            <a:spLocks noGrp="1"/>
          </p:cNvSpPr>
          <p:nvPr>
            <p:ph type="sldNum" sz="quarter" idx="8"/>
          </p:nvPr>
        </p:nvSpPr>
        <p:spPr/>
        <p:txBody>
          <a:bodyPr/>
          <a:lstStyle>
            <a:lvl1pPr>
              <a:defRPr/>
            </a:lvl1pPr>
          </a:lstStyle>
          <a:p>
            <a:pPr lvl="0"/>
            <a:fld id="{C4E581FA-ECB0-0947-9071-D6B6A3EEE3C9}" type="slidenum">
              <a:t>‹#›</a:t>
            </a:fld>
            <a:endParaRPr lang="en-US"/>
          </a:p>
        </p:txBody>
      </p:sp>
      <p:pic>
        <p:nvPicPr>
          <p:cNvPr id="10" name="Picture 9" descr="Logo, company name&#10;&#10;Description automatically generated">
            <a:extLst>
              <a:ext uri="{FF2B5EF4-FFF2-40B4-BE49-F238E27FC236}">
                <a16:creationId xmlns:a16="http://schemas.microsoft.com/office/drawing/2014/main" id="{FBFA84E6-72E7-8B49-9980-D7FD36BC36AF}"/>
              </a:ext>
            </a:extLst>
          </p:cNvPr>
          <p:cNvPicPr>
            <a:picLocks noChangeAspect="1"/>
          </p:cNvPicPr>
          <p:nvPr/>
        </p:nvPicPr>
        <p:blipFill>
          <a:blip r:embed="rId2"/>
          <a:srcRect l="4584" t="23825" r="4792" b="28246"/>
          <a:stretch>
            <a:fillRect/>
          </a:stretch>
        </p:blipFill>
        <p:spPr>
          <a:xfrm>
            <a:off x="316885" y="346630"/>
            <a:ext cx="1842278" cy="559036"/>
          </a:xfrm>
          <a:prstGeom prst="rect">
            <a:avLst/>
          </a:prstGeom>
          <a:noFill/>
          <a:ln cap="flat">
            <a:noFill/>
          </a:ln>
        </p:spPr>
      </p:pic>
    </p:spTree>
    <p:extLst>
      <p:ext uri="{BB962C8B-B14F-4D97-AF65-F5344CB8AC3E}">
        <p14:creationId xmlns:p14="http://schemas.microsoft.com/office/powerpoint/2010/main" val="3591996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CE4EA-B21A-5A4A-81B4-281284888B60}"/>
              </a:ext>
            </a:extLst>
          </p:cNvPr>
          <p:cNvSpPr txBox="1">
            <a:spLocks noGrp="1"/>
          </p:cNvSpPr>
          <p:nvPr>
            <p:ph type="title"/>
          </p:nvPr>
        </p:nvSpPr>
        <p:spPr/>
        <p:txBody>
          <a:bodyPr/>
          <a:lstStyle>
            <a:lvl1pPr>
              <a:defRPr/>
            </a:lvl1pPr>
          </a:lstStyle>
          <a:p>
            <a:pPr lvl="0"/>
            <a:r>
              <a:rPr lang="en-US"/>
              <a:t>Click to edit Master title style</a:t>
            </a:r>
          </a:p>
        </p:txBody>
      </p:sp>
      <p:sp>
        <p:nvSpPr>
          <p:cNvPr id="3" name="Date Placeholder 2">
            <a:extLst>
              <a:ext uri="{FF2B5EF4-FFF2-40B4-BE49-F238E27FC236}">
                <a16:creationId xmlns:a16="http://schemas.microsoft.com/office/drawing/2014/main" id="{175BE50F-1E20-974F-8F74-1C01CFA03263}"/>
              </a:ext>
            </a:extLst>
          </p:cNvPr>
          <p:cNvSpPr txBox="1">
            <a:spLocks noGrp="1"/>
          </p:cNvSpPr>
          <p:nvPr>
            <p:ph type="dt" sz="half" idx="7"/>
          </p:nvPr>
        </p:nvSpPr>
        <p:spPr/>
        <p:txBody>
          <a:bodyPr/>
          <a:lstStyle>
            <a:lvl1pPr>
              <a:defRPr/>
            </a:lvl1pPr>
          </a:lstStyle>
          <a:p>
            <a:pPr lvl="0"/>
            <a:fld id="{A1B1962E-A547-824B-A275-279A018796F4}" type="datetime1">
              <a:rPr lang="en-US"/>
              <a:pPr lvl="0"/>
              <a:t>1/24/22</a:t>
            </a:fld>
            <a:endParaRPr lang="en-US"/>
          </a:p>
        </p:txBody>
      </p:sp>
      <p:sp>
        <p:nvSpPr>
          <p:cNvPr id="4" name="Footer Placeholder 3">
            <a:extLst>
              <a:ext uri="{FF2B5EF4-FFF2-40B4-BE49-F238E27FC236}">
                <a16:creationId xmlns:a16="http://schemas.microsoft.com/office/drawing/2014/main" id="{8B88FD34-B775-284B-9952-073BC5E54972}"/>
              </a:ext>
            </a:extLst>
          </p:cNvPr>
          <p:cNvSpPr txBox="1">
            <a:spLocks noGrp="1"/>
          </p:cNvSpPr>
          <p:nvPr>
            <p:ph type="ftr" sz="quarter" idx="9"/>
          </p:nvPr>
        </p:nvSpPr>
        <p:spPr/>
        <p:txBody>
          <a:bodyPr/>
          <a:lstStyle>
            <a:lvl1pPr>
              <a:defRPr/>
            </a:lvl1pPr>
          </a:lstStyle>
          <a:p>
            <a:pPr lvl="0"/>
            <a:endParaRPr lang="en-US"/>
          </a:p>
        </p:txBody>
      </p:sp>
      <p:sp>
        <p:nvSpPr>
          <p:cNvPr id="5" name="Slide Number Placeholder 4">
            <a:extLst>
              <a:ext uri="{FF2B5EF4-FFF2-40B4-BE49-F238E27FC236}">
                <a16:creationId xmlns:a16="http://schemas.microsoft.com/office/drawing/2014/main" id="{7FB7654C-EBE5-0A44-99D5-C9A255C44146}"/>
              </a:ext>
            </a:extLst>
          </p:cNvPr>
          <p:cNvSpPr txBox="1">
            <a:spLocks noGrp="1"/>
          </p:cNvSpPr>
          <p:nvPr>
            <p:ph type="sldNum" sz="quarter" idx="8"/>
          </p:nvPr>
        </p:nvSpPr>
        <p:spPr/>
        <p:txBody>
          <a:bodyPr/>
          <a:lstStyle>
            <a:lvl1pPr>
              <a:defRPr/>
            </a:lvl1pPr>
          </a:lstStyle>
          <a:p>
            <a:pPr lvl="0"/>
            <a:fld id="{7F026268-78A2-9E4C-8404-46278CA3FBC8}" type="slidenum">
              <a:t>‹#›</a:t>
            </a:fld>
            <a:endParaRPr lang="en-US"/>
          </a:p>
        </p:txBody>
      </p:sp>
      <p:pic>
        <p:nvPicPr>
          <p:cNvPr id="6" name="Picture 5" descr="Logo, company name&#10;&#10;Description automatically generated">
            <a:extLst>
              <a:ext uri="{FF2B5EF4-FFF2-40B4-BE49-F238E27FC236}">
                <a16:creationId xmlns:a16="http://schemas.microsoft.com/office/drawing/2014/main" id="{B3EC4D14-0C01-ED4B-9740-34AC7E6FF6CD}"/>
              </a:ext>
            </a:extLst>
          </p:cNvPr>
          <p:cNvPicPr>
            <a:picLocks noChangeAspect="1"/>
          </p:cNvPicPr>
          <p:nvPr/>
        </p:nvPicPr>
        <p:blipFill>
          <a:blip r:embed="rId2"/>
          <a:srcRect l="4584" t="23825" r="4792" b="28246"/>
          <a:stretch>
            <a:fillRect/>
          </a:stretch>
        </p:blipFill>
        <p:spPr>
          <a:xfrm>
            <a:off x="316885" y="346630"/>
            <a:ext cx="1842278" cy="559036"/>
          </a:xfrm>
          <a:prstGeom prst="rect">
            <a:avLst/>
          </a:prstGeom>
          <a:noFill/>
          <a:ln cap="flat">
            <a:noFill/>
          </a:ln>
        </p:spPr>
      </p:pic>
    </p:spTree>
    <p:extLst>
      <p:ext uri="{BB962C8B-B14F-4D97-AF65-F5344CB8AC3E}">
        <p14:creationId xmlns:p14="http://schemas.microsoft.com/office/powerpoint/2010/main" val="2309221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9AE18A-CACA-7C4C-B786-4A9745B0B1EA}"/>
              </a:ext>
            </a:extLst>
          </p:cNvPr>
          <p:cNvSpPr txBox="1">
            <a:spLocks noGrp="1"/>
          </p:cNvSpPr>
          <p:nvPr>
            <p:ph type="dt" sz="half" idx="7"/>
          </p:nvPr>
        </p:nvSpPr>
        <p:spPr/>
        <p:txBody>
          <a:bodyPr/>
          <a:lstStyle>
            <a:lvl1pPr>
              <a:defRPr/>
            </a:lvl1pPr>
          </a:lstStyle>
          <a:p>
            <a:pPr lvl="0"/>
            <a:fld id="{AFE4CE14-CEA9-5344-97C9-9CBBC6B39233}" type="datetime1">
              <a:rPr lang="en-US"/>
              <a:pPr lvl="0"/>
              <a:t>1/24/22</a:t>
            </a:fld>
            <a:endParaRPr lang="en-US"/>
          </a:p>
        </p:txBody>
      </p:sp>
      <p:sp>
        <p:nvSpPr>
          <p:cNvPr id="3" name="Footer Placeholder 2">
            <a:extLst>
              <a:ext uri="{FF2B5EF4-FFF2-40B4-BE49-F238E27FC236}">
                <a16:creationId xmlns:a16="http://schemas.microsoft.com/office/drawing/2014/main" id="{81621A89-208D-C842-B1A7-9599AD14916C}"/>
              </a:ext>
            </a:extLst>
          </p:cNvPr>
          <p:cNvSpPr txBox="1">
            <a:spLocks noGrp="1"/>
          </p:cNvSpPr>
          <p:nvPr>
            <p:ph type="ftr" sz="quarter" idx="9"/>
          </p:nvPr>
        </p:nvSpPr>
        <p:spPr/>
        <p:txBody>
          <a:bodyPr/>
          <a:lstStyle>
            <a:lvl1pPr>
              <a:defRPr/>
            </a:lvl1pPr>
          </a:lstStyle>
          <a:p>
            <a:pPr lvl="0"/>
            <a:endParaRPr lang="en-US"/>
          </a:p>
        </p:txBody>
      </p:sp>
      <p:sp>
        <p:nvSpPr>
          <p:cNvPr id="4" name="Slide Number Placeholder 3">
            <a:extLst>
              <a:ext uri="{FF2B5EF4-FFF2-40B4-BE49-F238E27FC236}">
                <a16:creationId xmlns:a16="http://schemas.microsoft.com/office/drawing/2014/main" id="{565A60B5-BC8F-A143-907B-2EFAF0421354}"/>
              </a:ext>
            </a:extLst>
          </p:cNvPr>
          <p:cNvSpPr txBox="1">
            <a:spLocks noGrp="1"/>
          </p:cNvSpPr>
          <p:nvPr>
            <p:ph type="sldNum" sz="quarter" idx="8"/>
          </p:nvPr>
        </p:nvSpPr>
        <p:spPr/>
        <p:txBody>
          <a:bodyPr/>
          <a:lstStyle>
            <a:lvl1pPr>
              <a:defRPr/>
            </a:lvl1pPr>
          </a:lstStyle>
          <a:p>
            <a:pPr lvl="0"/>
            <a:fld id="{46299C37-359D-F44E-8711-C9C3D5D216A1}" type="slidenum">
              <a:t>‹#›</a:t>
            </a:fld>
            <a:endParaRPr lang="en-US"/>
          </a:p>
        </p:txBody>
      </p:sp>
      <p:pic>
        <p:nvPicPr>
          <p:cNvPr id="5" name="Picture 4" descr="Logo, company name&#10;&#10;Description automatically generated">
            <a:extLst>
              <a:ext uri="{FF2B5EF4-FFF2-40B4-BE49-F238E27FC236}">
                <a16:creationId xmlns:a16="http://schemas.microsoft.com/office/drawing/2014/main" id="{963B030E-B2DD-2B49-A8F4-525708A1DA5A}"/>
              </a:ext>
            </a:extLst>
          </p:cNvPr>
          <p:cNvPicPr>
            <a:picLocks noChangeAspect="1"/>
          </p:cNvPicPr>
          <p:nvPr/>
        </p:nvPicPr>
        <p:blipFill>
          <a:blip r:embed="rId2"/>
          <a:srcRect l="4584" t="23825" r="4792" b="28246"/>
          <a:stretch>
            <a:fillRect/>
          </a:stretch>
        </p:blipFill>
        <p:spPr>
          <a:xfrm>
            <a:off x="316885" y="346630"/>
            <a:ext cx="1842278" cy="559036"/>
          </a:xfrm>
          <a:prstGeom prst="rect">
            <a:avLst/>
          </a:prstGeom>
          <a:noFill/>
          <a:ln cap="flat">
            <a:noFill/>
          </a:ln>
        </p:spPr>
      </p:pic>
    </p:spTree>
    <p:extLst>
      <p:ext uri="{BB962C8B-B14F-4D97-AF65-F5344CB8AC3E}">
        <p14:creationId xmlns:p14="http://schemas.microsoft.com/office/powerpoint/2010/main" val="508269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3F1AD-BDC2-354C-83F0-006ED3539D4E}"/>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en-US"/>
              <a:t>Click to edit Master title style</a:t>
            </a:r>
          </a:p>
        </p:txBody>
      </p:sp>
      <p:sp>
        <p:nvSpPr>
          <p:cNvPr id="3" name="Subtitle 2">
            <a:extLst>
              <a:ext uri="{FF2B5EF4-FFF2-40B4-BE49-F238E27FC236}">
                <a16:creationId xmlns:a16="http://schemas.microsoft.com/office/drawing/2014/main" id="{8D77C897-EDB0-4546-97C5-B1EB4424B831}"/>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en-US"/>
              <a:t>Click to edit Master subtitle style</a:t>
            </a:r>
          </a:p>
        </p:txBody>
      </p:sp>
      <p:sp>
        <p:nvSpPr>
          <p:cNvPr id="4" name="Date Placeholder 3">
            <a:extLst>
              <a:ext uri="{FF2B5EF4-FFF2-40B4-BE49-F238E27FC236}">
                <a16:creationId xmlns:a16="http://schemas.microsoft.com/office/drawing/2014/main" id="{BF5EA0EE-4BB6-C34E-AEFB-895ABBE6202B}"/>
              </a:ext>
            </a:extLst>
          </p:cNvPr>
          <p:cNvSpPr txBox="1">
            <a:spLocks noGrp="1"/>
          </p:cNvSpPr>
          <p:nvPr>
            <p:ph type="dt" sz="half" idx="7"/>
          </p:nvPr>
        </p:nvSpPr>
        <p:spPr/>
        <p:txBody>
          <a:bodyPr/>
          <a:lstStyle>
            <a:lvl1pPr>
              <a:defRPr/>
            </a:lvl1pPr>
          </a:lstStyle>
          <a:p>
            <a:pPr lvl="0"/>
            <a:fld id="{DC6A6373-F74B-5648-9944-2ACBB142D1AC}" type="datetime1">
              <a:rPr lang="en-US"/>
              <a:pPr lvl="0"/>
              <a:t>1/24/22</a:t>
            </a:fld>
            <a:endParaRPr lang="en-US"/>
          </a:p>
        </p:txBody>
      </p:sp>
      <p:sp>
        <p:nvSpPr>
          <p:cNvPr id="5" name="Footer Placeholder 4">
            <a:extLst>
              <a:ext uri="{FF2B5EF4-FFF2-40B4-BE49-F238E27FC236}">
                <a16:creationId xmlns:a16="http://schemas.microsoft.com/office/drawing/2014/main" id="{A9672BC1-B519-8F4A-A505-84DBD3AB5FD3}"/>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0EBB902A-3F70-D44C-B347-49076AF57DAC}"/>
              </a:ext>
            </a:extLst>
          </p:cNvPr>
          <p:cNvSpPr txBox="1">
            <a:spLocks noGrp="1"/>
          </p:cNvSpPr>
          <p:nvPr>
            <p:ph type="sldNum" sz="quarter" idx="8"/>
          </p:nvPr>
        </p:nvSpPr>
        <p:spPr/>
        <p:txBody>
          <a:bodyPr/>
          <a:lstStyle>
            <a:lvl1pPr>
              <a:defRPr/>
            </a:lvl1pPr>
          </a:lstStyle>
          <a:p>
            <a:pPr lvl="0"/>
            <a:fld id="{EE9E9FFA-200F-264E-9128-DC859388BDA1}" type="slidenum">
              <a:t>‹#›</a:t>
            </a:fld>
            <a:endParaRPr lang="en-US"/>
          </a:p>
        </p:txBody>
      </p:sp>
    </p:spTree>
    <p:extLst>
      <p:ext uri="{BB962C8B-B14F-4D97-AF65-F5344CB8AC3E}">
        <p14:creationId xmlns:p14="http://schemas.microsoft.com/office/powerpoint/2010/main" val="1976116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2D989-6B5C-F048-8A17-DE0978FE37B3}"/>
              </a:ext>
            </a:extLst>
          </p:cNvPr>
          <p:cNvSpPr txBox="1">
            <a:spLocks noGrp="1"/>
          </p:cNvSpPr>
          <p:nvPr>
            <p:ph type="title"/>
          </p:nvPr>
        </p:nvSpPr>
        <p:spPr/>
        <p:txBody>
          <a:bodyPr/>
          <a:lstStyle>
            <a:lvl1pPr>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CC107913-7D42-6C4F-AC54-FA014CC1D7C1}"/>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4C8A46-997E-D64B-A15E-DBCB1CB2989E}"/>
              </a:ext>
            </a:extLst>
          </p:cNvPr>
          <p:cNvSpPr txBox="1">
            <a:spLocks noGrp="1"/>
          </p:cNvSpPr>
          <p:nvPr>
            <p:ph type="dt" sz="half" idx="7"/>
          </p:nvPr>
        </p:nvSpPr>
        <p:spPr/>
        <p:txBody>
          <a:bodyPr/>
          <a:lstStyle>
            <a:lvl1pPr>
              <a:defRPr/>
            </a:lvl1pPr>
          </a:lstStyle>
          <a:p>
            <a:pPr lvl="0"/>
            <a:fld id="{0BA0A748-A2F9-D842-B70B-855274400CE1}" type="datetime1">
              <a:rPr lang="en-US"/>
              <a:pPr lvl="0"/>
              <a:t>1/24/22</a:t>
            </a:fld>
            <a:endParaRPr lang="en-US"/>
          </a:p>
        </p:txBody>
      </p:sp>
      <p:sp>
        <p:nvSpPr>
          <p:cNvPr id="5" name="Footer Placeholder 4">
            <a:extLst>
              <a:ext uri="{FF2B5EF4-FFF2-40B4-BE49-F238E27FC236}">
                <a16:creationId xmlns:a16="http://schemas.microsoft.com/office/drawing/2014/main" id="{5F48EF95-F786-C24D-B69D-DAAF049B6B5F}"/>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4C0D21BF-9242-EE4F-9277-5B574DED5742}"/>
              </a:ext>
            </a:extLst>
          </p:cNvPr>
          <p:cNvSpPr txBox="1">
            <a:spLocks noGrp="1"/>
          </p:cNvSpPr>
          <p:nvPr>
            <p:ph type="sldNum" sz="quarter" idx="8"/>
          </p:nvPr>
        </p:nvSpPr>
        <p:spPr/>
        <p:txBody>
          <a:bodyPr/>
          <a:lstStyle>
            <a:lvl1pPr>
              <a:defRPr/>
            </a:lvl1pPr>
          </a:lstStyle>
          <a:p>
            <a:pPr lvl="0"/>
            <a:fld id="{83E96F04-BB82-1F49-9A78-E3CFFAE9D31D}" type="slidenum">
              <a:t>‹#›</a:t>
            </a:fld>
            <a:endParaRPr lang="en-US"/>
          </a:p>
        </p:txBody>
      </p:sp>
    </p:spTree>
    <p:extLst>
      <p:ext uri="{BB962C8B-B14F-4D97-AF65-F5344CB8AC3E}">
        <p14:creationId xmlns:p14="http://schemas.microsoft.com/office/powerpoint/2010/main" val="2509341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13367C"/>
            </a:gs>
            <a:gs pos="100000">
              <a:schemeClr val="dk2"/>
            </a:gs>
          </a:gsLst>
          <a:lin ang="5400012" scaled="0"/>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E00B07-083C-FD4E-A580-CE4F4C8BFBCC}"/>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en-US"/>
              <a:t>Click to edit Master title style</a:t>
            </a:r>
          </a:p>
        </p:txBody>
      </p:sp>
      <p:sp>
        <p:nvSpPr>
          <p:cNvPr id="3" name="Text Placeholder 2">
            <a:extLst>
              <a:ext uri="{FF2B5EF4-FFF2-40B4-BE49-F238E27FC236}">
                <a16:creationId xmlns:a16="http://schemas.microsoft.com/office/drawing/2014/main" id="{304E8742-9A40-244D-BE65-346C41925D17}"/>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B24341-3DB7-9D45-98CC-C39492118ECF}"/>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Calibri"/>
              </a:defRPr>
            </a:lvl1pPr>
          </a:lstStyle>
          <a:p>
            <a:pPr lvl="0"/>
            <a:fld id="{40F4DC14-4B23-1B43-9624-4DA3A9BA8A4E}" type="datetime1">
              <a:rPr lang="en-US"/>
              <a:pPr lvl="0"/>
              <a:t>1/24/22</a:t>
            </a:fld>
            <a:endParaRPr lang="en-US"/>
          </a:p>
        </p:txBody>
      </p:sp>
      <p:sp>
        <p:nvSpPr>
          <p:cNvPr id="5" name="Footer Placeholder 4">
            <a:extLst>
              <a:ext uri="{FF2B5EF4-FFF2-40B4-BE49-F238E27FC236}">
                <a16:creationId xmlns:a16="http://schemas.microsoft.com/office/drawing/2014/main" id="{0C7E028B-C2ED-454E-B785-2C3984726903}"/>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Calibri"/>
              </a:defRPr>
            </a:lvl1pPr>
          </a:lstStyle>
          <a:p>
            <a:pPr lvl="0"/>
            <a:endParaRPr lang="en-US"/>
          </a:p>
        </p:txBody>
      </p:sp>
      <p:sp>
        <p:nvSpPr>
          <p:cNvPr id="6" name="Slide Number Placeholder 5">
            <a:extLst>
              <a:ext uri="{FF2B5EF4-FFF2-40B4-BE49-F238E27FC236}">
                <a16:creationId xmlns:a16="http://schemas.microsoft.com/office/drawing/2014/main" id="{4B23DDB9-CEE1-BA4E-92BB-7C3ED4829142}"/>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Calibri"/>
              </a:defRPr>
            </a:lvl1pPr>
          </a:lstStyle>
          <a:p>
            <a:pPr lvl="0"/>
            <a:fld id="{7CFA8030-B314-744C-B7D2-543A9CF3A644}" type="slidenum">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marL="0" marR="0" lvl="0" indent="0" algn="l" defTabSz="914400" rtl="0" fontAlgn="auto" hangingPunct="1">
        <a:lnSpc>
          <a:spcPct val="90000"/>
        </a:lnSpc>
        <a:spcBef>
          <a:spcPts val="0"/>
        </a:spcBef>
        <a:spcAft>
          <a:spcPts val="0"/>
        </a:spcAft>
        <a:buNone/>
        <a:tabLst/>
        <a:defRPr lang="en-US" sz="4400" b="0" i="0" u="none" strike="noStrike" kern="1200" cap="none" spc="0" baseline="0">
          <a:solidFill>
            <a:srgbClr val="000000"/>
          </a:solidFill>
          <a:uFillTx/>
          <a:latin typeface="DIN NEXT™ ARABIC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SA"/>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emf"/><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22">
    <p:spTree>
      <p:nvGrpSpPr>
        <p:cNvPr id="1" name=""/>
        <p:cNvGrpSpPr/>
        <p:nvPr/>
      </p:nvGrpSpPr>
      <p:grpSpPr>
        <a:xfrm>
          <a:off x="0" y="0"/>
          <a:ext cx="0" cy="0"/>
          <a:chOff x="0" y="0"/>
          <a:chExt cx="0" cy="0"/>
        </a:xfrm>
      </p:grpSpPr>
      <p:sp>
        <p:nvSpPr>
          <p:cNvPr id="184" name="Google Shape;671;p27"/>
          <p:cNvSpPr/>
          <p:nvPr/>
        </p:nvSpPr>
        <p:spPr>
          <a:xfrm>
            <a:off x="11012246" y="1022606"/>
            <a:ext cx="765336" cy="588665"/>
          </a:xfrm>
          <a:custGeom>
            <a:avLst/>
            <a:gdLst/>
            <a:ahLst/>
            <a:cxnLst/>
            <a:rect l="l" t="t" r="r" b="b"/>
            <a:pathLst>
              <a:path w="29189" h="22451" extrusionOk="0">
                <a:moveTo>
                  <a:pt x="28188" y="22450"/>
                </a:moveTo>
                <a:lnTo>
                  <a:pt x="1001" y="22450"/>
                </a:lnTo>
                <a:cubicBezTo>
                  <a:pt x="434" y="22450"/>
                  <a:pt x="1" y="22017"/>
                  <a:pt x="1" y="21450"/>
                </a:cubicBezTo>
                <a:lnTo>
                  <a:pt x="1" y="1002"/>
                </a:lnTo>
                <a:cubicBezTo>
                  <a:pt x="1" y="468"/>
                  <a:pt x="434" y="1"/>
                  <a:pt x="1001" y="1"/>
                </a:cubicBezTo>
                <a:lnTo>
                  <a:pt x="28188" y="1"/>
                </a:lnTo>
                <a:cubicBezTo>
                  <a:pt x="28755" y="1"/>
                  <a:pt x="29188" y="468"/>
                  <a:pt x="29188" y="1002"/>
                </a:cubicBezTo>
                <a:lnTo>
                  <a:pt x="29188" y="21450"/>
                </a:lnTo>
                <a:cubicBezTo>
                  <a:pt x="29188" y="22017"/>
                  <a:pt x="28755" y="22450"/>
                  <a:pt x="28188" y="22450"/>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Google Shape;89;p1">
            <a:extLst>
              <a:ext uri="{FF2B5EF4-FFF2-40B4-BE49-F238E27FC236}">
                <a16:creationId xmlns:a16="http://schemas.microsoft.com/office/drawing/2014/main" id="{CBC0DD2A-1137-2247-B34A-A5CAEA7FB8CB}"/>
              </a:ext>
            </a:extLst>
          </p:cNvPr>
          <p:cNvPicPr>
            <a:picLocks noChangeAspect="1"/>
          </p:cNvPicPr>
          <p:nvPr/>
        </p:nvPicPr>
        <p:blipFill>
          <a:blip r:embed="rId3">
            <a:alphaModFix/>
          </a:blip>
          <a:srcRect/>
          <a:stretch>
            <a:fillRect/>
          </a:stretch>
        </p:blipFill>
        <p:spPr>
          <a:xfrm>
            <a:off x="297719" y="260951"/>
            <a:ext cx="1282071" cy="380116"/>
          </a:xfrm>
          <a:prstGeom prst="rect">
            <a:avLst/>
          </a:prstGeom>
          <a:noFill/>
          <a:ln cap="flat">
            <a:noFill/>
          </a:ln>
        </p:spPr>
      </p:pic>
      <p:cxnSp>
        <p:nvCxnSpPr>
          <p:cNvPr id="4" name="Google Shape;90;p1">
            <a:extLst>
              <a:ext uri="{FF2B5EF4-FFF2-40B4-BE49-F238E27FC236}">
                <a16:creationId xmlns:a16="http://schemas.microsoft.com/office/drawing/2014/main" id="{3B6AA1DA-A86F-6E4F-B4F0-91EAB4C360A5}"/>
              </a:ext>
            </a:extLst>
          </p:cNvPr>
          <p:cNvCxnSpPr/>
          <p:nvPr/>
        </p:nvCxnSpPr>
        <p:spPr>
          <a:xfrm rot="5400013">
            <a:off x="3075543" y="450995"/>
            <a:ext cx="364800" cy="0"/>
          </a:xfrm>
          <a:prstGeom prst="straightConnector1">
            <a:avLst/>
          </a:prstGeom>
          <a:noFill/>
          <a:ln w="9528" cap="flat">
            <a:solidFill>
              <a:srgbClr val="FFFFFF"/>
            </a:solidFill>
            <a:prstDash val="solid"/>
            <a:miter/>
          </a:ln>
        </p:spPr>
      </p:cxnSp>
      <p:cxnSp>
        <p:nvCxnSpPr>
          <p:cNvPr id="5" name="Google Shape;91;p1">
            <a:extLst>
              <a:ext uri="{FF2B5EF4-FFF2-40B4-BE49-F238E27FC236}">
                <a16:creationId xmlns:a16="http://schemas.microsoft.com/office/drawing/2014/main" id="{02CDADF1-7143-5940-B25C-53E11DC8C0AF}"/>
              </a:ext>
            </a:extLst>
          </p:cNvPr>
          <p:cNvCxnSpPr/>
          <p:nvPr/>
        </p:nvCxnSpPr>
        <p:spPr>
          <a:xfrm rot="5399996" flipH="1">
            <a:off x="1535340" y="451000"/>
            <a:ext cx="364800" cy="9"/>
          </a:xfrm>
          <a:prstGeom prst="straightConnector1">
            <a:avLst/>
          </a:prstGeom>
          <a:noFill/>
          <a:ln w="9528" cap="flat">
            <a:solidFill>
              <a:srgbClr val="FFFFFF"/>
            </a:solidFill>
            <a:prstDash val="solid"/>
            <a:miter/>
          </a:ln>
        </p:spPr>
      </p:cxnSp>
      <p:sp>
        <p:nvSpPr>
          <p:cNvPr id="6" name="Google Shape;93;p1">
            <a:extLst>
              <a:ext uri="{FF2B5EF4-FFF2-40B4-BE49-F238E27FC236}">
                <a16:creationId xmlns:a16="http://schemas.microsoft.com/office/drawing/2014/main" id="{0ECDF7F2-8460-B94C-B914-B97C94EF00EF}"/>
              </a:ext>
            </a:extLst>
          </p:cNvPr>
          <p:cNvSpPr txBox="1"/>
          <p:nvPr/>
        </p:nvSpPr>
        <p:spPr>
          <a:xfrm>
            <a:off x="81646" y="2686315"/>
            <a:ext cx="12191996" cy="923297"/>
          </a:xfrm>
          <a:prstGeom prst="rect">
            <a:avLst/>
          </a:prstGeom>
          <a:noFill/>
          <a:ln cap="flat">
            <a:noFill/>
          </a:ln>
        </p:spPr>
        <p:txBody>
          <a:bodyPr vert="horz" wrap="square" lIns="91421" tIns="91421" rIns="91421" bIns="91421"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600" b="0" i="0" u="none" strike="noStrike" kern="1200" cap="none" spc="0" baseline="0" dirty="0">
                <a:solidFill>
                  <a:srgbClr val="FFFFFF"/>
                </a:solidFill>
                <a:uFillTx/>
                <a:latin typeface="DIN NEXT™ ARABIC LIGHT" pitchFamily="34"/>
                <a:ea typeface="Calibri"/>
                <a:cs typeface="DIN NEXT™ ARABIC LIGHT" pitchFamily="34"/>
              </a:rPr>
              <a:t>Capstone Projec</a:t>
            </a:r>
            <a:r>
              <a:rPr lang="en-US" sz="3600" dirty="0">
                <a:solidFill>
                  <a:srgbClr val="FFFFFF"/>
                </a:solidFill>
                <a:latin typeface="DIN NEXT™ ARABIC LIGHT" pitchFamily="34"/>
                <a:ea typeface="Calibri"/>
                <a:cs typeface="DIN NEXT™ ARABIC LIGHT" pitchFamily="34"/>
              </a:rPr>
              <a:t>t</a:t>
            </a:r>
            <a:endParaRPr lang="en-US" sz="3600" b="0" i="0" u="none" strike="noStrike" kern="1200" cap="none" spc="0" baseline="0" dirty="0">
              <a:solidFill>
                <a:srgbClr val="FFFFFF"/>
              </a:solidFill>
              <a:uFillTx/>
              <a:latin typeface="DIN NEXT™ ARABIC LIGHT" pitchFamily="34"/>
              <a:ea typeface="Calibri"/>
              <a:cs typeface="DIN NEXT™ ARABIC LIGHT"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ar-SA" sz="1200" b="0" i="0" u="none" strike="noStrike" kern="1200" cap="none" spc="0" baseline="0" dirty="0">
              <a:solidFill>
                <a:srgbClr val="FFFFFF"/>
              </a:solidFill>
              <a:uFillTx/>
              <a:latin typeface="DIN NEXT™ ARABIC LIGHT" pitchFamily="34"/>
              <a:ea typeface="Calibri"/>
              <a:cs typeface="DIN NEXT™ ARABIC LIGHT" pitchFamily="34"/>
            </a:endParaRPr>
          </a:p>
        </p:txBody>
      </p:sp>
      <p:pic>
        <p:nvPicPr>
          <p:cNvPr id="7" name="Google Shape;94;p1">
            <a:extLst>
              <a:ext uri="{FF2B5EF4-FFF2-40B4-BE49-F238E27FC236}">
                <a16:creationId xmlns:a16="http://schemas.microsoft.com/office/drawing/2014/main" id="{4BB905A7-2A00-0D48-B99C-4D6FBB408501}"/>
              </a:ext>
            </a:extLst>
          </p:cNvPr>
          <p:cNvPicPr>
            <a:picLocks noChangeAspect="1"/>
          </p:cNvPicPr>
          <p:nvPr/>
        </p:nvPicPr>
        <p:blipFill>
          <a:blip r:embed="rId4">
            <a:alphaModFix/>
          </a:blip>
          <a:srcRect l="-8857" t="18664" r="990" b="7575"/>
          <a:stretch>
            <a:fillRect/>
          </a:stretch>
        </p:blipFill>
        <p:spPr>
          <a:xfrm>
            <a:off x="1618680" y="184306"/>
            <a:ext cx="1662836" cy="533396"/>
          </a:xfrm>
          <a:prstGeom prst="rect">
            <a:avLst/>
          </a:prstGeom>
          <a:noFill/>
          <a:ln cap="flat">
            <a:noFill/>
          </a:ln>
        </p:spPr>
      </p:pic>
      <p:cxnSp>
        <p:nvCxnSpPr>
          <p:cNvPr id="8" name="Straight Connector 2">
            <a:extLst>
              <a:ext uri="{FF2B5EF4-FFF2-40B4-BE49-F238E27FC236}">
                <a16:creationId xmlns:a16="http://schemas.microsoft.com/office/drawing/2014/main" id="{A5D0B37A-CA8B-F44B-9F28-B21EAB701AE8}"/>
              </a:ext>
            </a:extLst>
          </p:cNvPr>
          <p:cNvCxnSpPr/>
          <p:nvPr/>
        </p:nvCxnSpPr>
        <p:spPr>
          <a:xfrm>
            <a:off x="11713" y="3401238"/>
            <a:ext cx="8069580" cy="0"/>
          </a:xfrm>
          <a:prstGeom prst="straightConnector1">
            <a:avLst/>
          </a:prstGeom>
          <a:noFill/>
          <a:ln w="38103" cap="flat">
            <a:solidFill>
              <a:srgbClr val="FFFFFF"/>
            </a:solidFill>
            <a:prstDash val="solid"/>
            <a:miter/>
          </a:ln>
        </p:spPr>
      </p:cxnSp>
      <p:pic>
        <p:nvPicPr>
          <p:cNvPr id="9" name="Graphic 9">
            <a:extLst>
              <a:ext uri="{FF2B5EF4-FFF2-40B4-BE49-F238E27FC236}">
                <a16:creationId xmlns:a16="http://schemas.microsoft.com/office/drawing/2014/main" id="{43A7D088-4401-F946-B7B6-D7D99D757F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99080" y="4982538"/>
            <a:ext cx="1508211" cy="1281979"/>
          </a:xfrm>
          <a:prstGeom prst="rect">
            <a:avLst/>
          </a:prstGeom>
          <a:noFill/>
          <a:ln cap="flat">
            <a:noFill/>
          </a:ln>
        </p:spPr>
      </p:pic>
      <p:pic>
        <p:nvPicPr>
          <p:cNvPr id="10" name="Picture 3">
            <a:extLst>
              <a:ext uri="{FF2B5EF4-FFF2-40B4-BE49-F238E27FC236}">
                <a16:creationId xmlns:a16="http://schemas.microsoft.com/office/drawing/2014/main" id="{F1ED3E4F-6CC0-3349-98F3-3059EF726F7C}"/>
              </a:ext>
            </a:extLst>
          </p:cNvPr>
          <p:cNvPicPr>
            <a:picLocks noChangeAspect="1"/>
          </p:cNvPicPr>
          <p:nvPr/>
        </p:nvPicPr>
        <p:blipFill>
          <a:blip r:embed="rId7"/>
          <a:stretch>
            <a:fillRect/>
          </a:stretch>
        </p:blipFill>
        <p:spPr>
          <a:xfrm>
            <a:off x="3169429" y="-348212"/>
            <a:ext cx="2741453" cy="1491496"/>
          </a:xfrm>
          <a:prstGeom prst="rect">
            <a:avLst/>
          </a:prstGeom>
          <a:noFill/>
          <a:ln cap="flat">
            <a:noFill/>
          </a:ln>
        </p:spPr>
      </p:pic>
      <p:sp>
        <p:nvSpPr>
          <p:cNvPr id="11" name="Google Shape;514;p27"/>
          <p:cNvSpPr/>
          <p:nvPr/>
        </p:nvSpPr>
        <p:spPr>
          <a:xfrm>
            <a:off x="8565010" y="2686651"/>
            <a:ext cx="2584558" cy="1618980"/>
          </a:xfrm>
          <a:custGeom>
            <a:avLst/>
            <a:gdLst/>
            <a:ahLst/>
            <a:cxnLst/>
            <a:rect l="l" t="t" r="r" b="b"/>
            <a:pathLst>
              <a:path w="98572" h="61746" extrusionOk="0">
                <a:moveTo>
                  <a:pt x="5705" y="1"/>
                </a:moveTo>
                <a:cubicBezTo>
                  <a:pt x="2569" y="1"/>
                  <a:pt x="1" y="2536"/>
                  <a:pt x="1" y="5672"/>
                </a:cubicBezTo>
                <a:lnTo>
                  <a:pt x="1" y="56074"/>
                </a:lnTo>
                <a:cubicBezTo>
                  <a:pt x="1" y="59210"/>
                  <a:pt x="2569" y="61745"/>
                  <a:pt x="5705" y="61745"/>
                </a:cubicBezTo>
                <a:lnTo>
                  <a:pt x="92867" y="61745"/>
                </a:lnTo>
                <a:cubicBezTo>
                  <a:pt x="96003" y="61745"/>
                  <a:pt x="98571" y="59210"/>
                  <a:pt x="98571" y="56074"/>
                </a:cubicBezTo>
                <a:lnTo>
                  <a:pt x="98571" y="5672"/>
                </a:lnTo>
                <a:cubicBezTo>
                  <a:pt x="98571" y="2536"/>
                  <a:pt x="96003" y="1"/>
                  <a:pt x="92867" y="1"/>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15;p27"/>
          <p:cNvSpPr/>
          <p:nvPr/>
        </p:nvSpPr>
        <p:spPr>
          <a:xfrm>
            <a:off x="8774061" y="2860699"/>
            <a:ext cx="2166454" cy="938519"/>
          </a:xfrm>
          <a:custGeom>
            <a:avLst/>
            <a:gdLst/>
            <a:ahLst/>
            <a:cxnLst/>
            <a:rect l="l" t="t" r="r" b="b"/>
            <a:pathLst>
              <a:path w="82626" h="35794" extrusionOk="0">
                <a:moveTo>
                  <a:pt x="2002" y="1"/>
                </a:moveTo>
                <a:cubicBezTo>
                  <a:pt x="901" y="1"/>
                  <a:pt x="0" y="868"/>
                  <a:pt x="0" y="2002"/>
                </a:cubicBezTo>
                <a:lnTo>
                  <a:pt x="0" y="33792"/>
                </a:lnTo>
                <a:cubicBezTo>
                  <a:pt x="0" y="34893"/>
                  <a:pt x="901" y="35793"/>
                  <a:pt x="2002" y="35793"/>
                </a:cubicBezTo>
                <a:lnTo>
                  <a:pt x="80624" y="35793"/>
                </a:lnTo>
                <a:cubicBezTo>
                  <a:pt x="81725" y="35793"/>
                  <a:pt x="82626" y="34893"/>
                  <a:pt x="82626" y="33792"/>
                </a:cubicBezTo>
                <a:lnTo>
                  <a:pt x="82626" y="2002"/>
                </a:lnTo>
                <a:cubicBezTo>
                  <a:pt x="82626" y="868"/>
                  <a:pt x="81725" y="1"/>
                  <a:pt x="80624" y="1"/>
                </a:cubicBezTo>
                <a:close/>
              </a:path>
            </a:pathLst>
          </a:custGeom>
          <a:solidFill>
            <a:srgbClr val="BEC0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16;p27"/>
          <p:cNvSpPr/>
          <p:nvPr/>
        </p:nvSpPr>
        <p:spPr>
          <a:xfrm>
            <a:off x="9541964" y="3474691"/>
            <a:ext cx="125987" cy="13162"/>
          </a:xfrm>
          <a:custGeom>
            <a:avLst/>
            <a:gdLst/>
            <a:ahLst/>
            <a:cxnLst/>
            <a:rect l="l" t="t" r="r" b="b"/>
            <a:pathLst>
              <a:path w="4805" h="502" extrusionOk="0">
                <a:moveTo>
                  <a:pt x="401" y="1"/>
                </a:moveTo>
                <a:cubicBezTo>
                  <a:pt x="168" y="1"/>
                  <a:pt x="1" y="168"/>
                  <a:pt x="1" y="401"/>
                </a:cubicBezTo>
                <a:lnTo>
                  <a:pt x="1" y="501"/>
                </a:lnTo>
                <a:cubicBezTo>
                  <a:pt x="1" y="268"/>
                  <a:pt x="168" y="67"/>
                  <a:pt x="401" y="67"/>
                </a:cubicBezTo>
                <a:lnTo>
                  <a:pt x="4404" y="67"/>
                </a:lnTo>
                <a:cubicBezTo>
                  <a:pt x="4637" y="67"/>
                  <a:pt x="4804" y="268"/>
                  <a:pt x="4804" y="501"/>
                </a:cubicBezTo>
                <a:lnTo>
                  <a:pt x="4804" y="401"/>
                </a:lnTo>
                <a:cubicBezTo>
                  <a:pt x="4804"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17;p27"/>
          <p:cNvSpPr/>
          <p:nvPr/>
        </p:nvSpPr>
        <p:spPr>
          <a:xfrm>
            <a:off x="9541964" y="3163329"/>
            <a:ext cx="125987" cy="13136"/>
          </a:xfrm>
          <a:custGeom>
            <a:avLst/>
            <a:gdLst/>
            <a:ahLst/>
            <a:cxnLst/>
            <a:rect l="l" t="t" r="r" b="b"/>
            <a:pathLst>
              <a:path w="4805" h="501" extrusionOk="0">
                <a:moveTo>
                  <a:pt x="401" y="1"/>
                </a:moveTo>
                <a:cubicBezTo>
                  <a:pt x="168" y="1"/>
                  <a:pt x="1" y="201"/>
                  <a:pt x="1" y="401"/>
                </a:cubicBezTo>
                <a:lnTo>
                  <a:pt x="1" y="501"/>
                </a:lnTo>
                <a:cubicBezTo>
                  <a:pt x="1" y="267"/>
                  <a:pt x="168" y="67"/>
                  <a:pt x="401" y="67"/>
                </a:cubicBezTo>
                <a:lnTo>
                  <a:pt x="4404" y="67"/>
                </a:lnTo>
                <a:cubicBezTo>
                  <a:pt x="4637" y="67"/>
                  <a:pt x="4804" y="267"/>
                  <a:pt x="4804" y="501"/>
                </a:cubicBezTo>
                <a:lnTo>
                  <a:pt x="4804" y="401"/>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18;p27"/>
          <p:cNvSpPr/>
          <p:nvPr/>
        </p:nvSpPr>
        <p:spPr>
          <a:xfrm>
            <a:off x="9541964" y="3019880"/>
            <a:ext cx="125987" cy="13162"/>
          </a:xfrm>
          <a:custGeom>
            <a:avLst/>
            <a:gdLst/>
            <a:ahLst/>
            <a:cxnLst/>
            <a:rect l="l" t="t" r="r" b="b"/>
            <a:pathLst>
              <a:path w="4805" h="502" extrusionOk="0">
                <a:moveTo>
                  <a:pt x="401" y="1"/>
                </a:moveTo>
                <a:cubicBezTo>
                  <a:pt x="168" y="1"/>
                  <a:pt x="1" y="201"/>
                  <a:pt x="1" y="435"/>
                </a:cubicBezTo>
                <a:lnTo>
                  <a:pt x="1" y="501"/>
                </a:lnTo>
                <a:cubicBezTo>
                  <a:pt x="1" y="268"/>
                  <a:pt x="168" y="101"/>
                  <a:pt x="401" y="101"/>
                </a:cubicBezTo>
                <a:lnTo>
                  <a:pt x="4404" y="101"/>
                </a:lnTo>
                <a:cubicBezTo>
                  <a:pt x="4637" y="101"/>
                  <a:pt x="4804" y="268"/>
                  <a:pt x="4804" y="501"/>
                </a:cubicBezTo>
                <a:lnTo>
                  <a:pt x="4804" y="435"/>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19;p27"/>
          <p:cNvSpPr/>
          <p:nvPr/>
        </p:nvSpPr>
        <p:spPr>
          <a:xfrm>
            <a:off x="9541964" y="3319023"/>
            <a:ext cx="125987" cy="12271"/>
          </a:xfrm>
          <a:custGeom>
            <a:avLst/>
            <a:gdLst/>
            <a:ahLst/>
            <a:cxnLst/>
            <a:rect l="l" t="t" r="r" b="b"/>
            <a:pathLst>
              <a:path w="4805" h="468" extrusionOk="0">
                <a:moveTo>
                  <a:pt x="401" y="0"/>
                </a:moveTo>
                <a:cubicBezTo>
                  <a:pt x="168" y="0"/>
                  <a:pt x="1" y="167"/>
                  <a:pt x="1" y="400"/>
                </a:cubicBezTo>
                <a:lnTo>
                  <a:pt x="1" y="467"/>
                </a:lnTo>
                <a:cubicBezTo>
                  <a:pt x="1" y="267"/>
                  <a:pt x="168" y="67"/>
                  <a:pt x="401" y="67"/>
                </a:cubicBezTo>
                <a:lnTo>
                  <a:pt x="4404" y="67"/>
                </a:lnTo>
                <a:cubicBezTo>
                  <a:pt x="4637" y="67"/>
                  <a:pt x="4804" y="267"/>
                  <a:pt x="4804" y="467"/>
                </a:cubicBezTo>
                <a:lnTo>
                  <a:pt x="4804" y="400"/>
                </a:lnTo>
                <a:cubicBezTo>
                  <a:pt x="4804"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0;p27"/>
          <p:cNvSpPr/>
          <p:nvPr/>
        </p:nvSpPr>
        <p:spPr>
          <a:xfrm>
            <a:off x="9025956" y="3319023"/>
            <a:ext cx="126826" cy="13136"/>
          </a:xfrm>
          <a:custGeom>
            <a:avLst/>
            <a:gdLst/>
            <a:ahLst/>
            <a:cxnLst/>
            <a:rect l="l" t="t" r="r" b="b"/>
            <a:pathLst>
              <a:path w="4837" h="501" extrusionOk="0">
                <a:moveTo>
                  <a:pt x="400" y="0"/>
                </a:moveTo>
                <a:cubicBezTo>
                  <a:pt x="167" y="0"/>
                  <a:pt x="0" y="167"/>
                  <a:pt x="0" y="400"/>
                </a:cubicBezTo>
                <a:lnTo>
                  <a:pt x="0" y="500"/>
                </a:lnTo>
                <a:cubicBezTo>
                  <a:pt x="0" y="267"/>
                  <a:pt x="167" y="67"/>
                  <a:pt x="400" y="67"/>
                </a:cubicBezTo>
                <a:lnTo>
                  <a:pt x="4403" y="67"/>
                </a:lnTo>
                <a:cubicBezTo>
                  <a:pt x="4637" y="67"/>
                  <a:pt x="4837" y="267"/>
                  <a:pt x="4837" y="500"/>
                </a:cubicBezTo>
                <a:lnTo>
                  <a:pt x="4837" y="400"/>
                </a:lnTo>
                <a:cubicBezTo>
                  <a:pt x="4837" y="167"/>
                  <a:pt x="4637" y="0"/>
                  <a:pt x="440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1;p27"/>
          <p:cNvSpPr/>
          <p:nvPr/>
        </p:nvSpPr>
        <p:spPr>
          <a:xfrm>
            <a:off x="9541964" y="2926301"/>
            <a:ext cx="125987" cy="13162"/>
          </a:xfrm>
          <a:custGeom>
            <a:avLst/>
            <a:gdLst/>
            <a:ahLst/>
            <a:cxnLst/>
            <a:rect l="l" t="t" r="r" b="b"/>
            <a:pathLst>
              <a:path w="4805" h="502" extrusionOk="0">
                <a:moveTo>
                  <a:pt x="401" y="1"/>
                </a:moveTo>
                <a:cubicBezTo>
                  <a:pt x="168" y="1"/>
                  <a:pt x="1" y="201"/>
                  <a:pt x="1" y="434"/>
                </a:cubicBezTo>
                <a:lnTo>
                  <a:pt x="1" y="501"/>
                </a:lnTo>
                <a:cubicBezTo>
                  <a:pt x="1" y="268"/>
                  <a:pt x="168" y="101"/>
                  <a:pt x="401" y="101"/>
                </a:cubicBezTo>
                <a:lnTo>
                  <a:pt x="4404" y="101"/>
                </a:lnTo>
                <a:cubicBezTo>
                  <a:pt x="4637" y="101"/>
                  <a:pt x="4804" y="268"/>
                  <a:pt x="4804" y="501"/>
                </a:cubicBezTo>
                <a:lnTo>
                  <a:pt x="4804" y="434"/>
                </a:lnTo>
                <a:cubicBezTo>
                  <a:pt x="4804"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22;p27"/>
          <p:cNvSpPr/>
          <p:nvPr/>
        </p:nvSpPr>
        <p:spPr>
          <a:xfrm>
            <a:off x="9025956" y="3019880"/>
            <a:ext cx="126826" cy="13162"/>
          </a:xfrm>
          <a:custGeom>
            <a:avLst/>
            <a:gdLst/>
            <a:ahLst/>
            <a:cxnLst/>
            <a:rect l="l" t="t" r="r" b="b"/>
            <a:pathLst>
              <a:path w="4837" h="502" extrusionOk="0">
                <a:moveTo>
                  <a:pt x="400" y="1"/>
                </a:moveTo>
                <a:cubicBezTo>
                  <a:pt x="167" y="1"/>
                  <a:pt x="0" y="201"/>
                  <a:pt x="0" y="435"/>
                </a:cubicBezTo>
                <a:lnTo>
                  <a:pt x="0" y="501"/>
                </a:lnTo>
                <a:cubicBezTo>
                  <a:pt x="0" y="268"/>
                  <a:pt x="167" y="101"/>
                  <a:pt x="400" y="101"/>
                </a:cubicBezTo>
                <a:lnTo>
                  <a:pt x="4403" y="101"/>
                </a:lnTo>
                <a:cubicBezTo>
                  <a:pt x="4637" y="101"/>
                  <a:pt x="4837" y="268"/>
                  <a:pt x="4837" y="501"/>
                </a:cubicBezTo>
                <a:lnTo>
                  <a:pt x="4837" y="435"/>
                </a:lnTo>
                <a:cubicBezTo>
                  <a:pt x="4837" y="201"/>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23;p27"/>
          <p:cNvSpPr/>
          <p:nvPr/>
        </p:nvSpPr>
        <p:spPr>
          <a:xfrm>
            <a:off x="8853639" y="3163329"/>
            <a:ext cx="299144" cy="13136"/>
          </a:xfrm>
          <a:custGeom>
            <a:avLst/>
            <a:gdLst/>
            <a:ahLst/>
            <a:cxnLst/>
            <a:rect l="l" t="t" r="r" b="b"/>
            <a:pathLst>
              <a:path w="11409" h="501" extrusionOk="0">
                <a:moveTo>
                  <a:pt x="434" y="1"/>
                </a:moveTo>
                <a:cubicBezTo>
                  <a:pt x="201" y="1"/>
                  <a:pt x="1" y="167"/>
                  <a:pt x="1" y="401"/>
                </a:cubicBezTo>
                <a:lnTo>
                  <a:pt x="1" y="501"/>
                </a:lnTo>
                <a:cubicBezTo>
                  <a:pt x="1" y="267"/>
                  <a:pt x="201" y="67"/>
                  <a:pt x="434" y="67"/>
                </a:cubicBezTo>
                <a:lnTo>
                  <a:pt x="10975" y="67"/>
                </a:lnTo>
                <a:cubicBezTo>
                  <a:pt x="11209" y="67"/>
                  <a:pt x="11409" y="267"/>
                  <a:pt x="11409" y="501"/>
                </a:cubicBezTo>
                <a:lnTo>
                  <a:pt x="11409" y="401"/>
                </a:lnTo>
                <a:cubicBezTo>
                  <a:pt x="11409" y="167"/>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4;p27"/>
          <p:cNvSpPr/>
          <p:nvPr/>
        </p:nvSpPr>
        <p:spPr>
          <a:xfrm>
            <a:off x="9025956" y="3630384"/>
            <a:ext cx="126826" cy="13136"/>
          </a:xfrm>
          <a:custGeom>
            <a:avLst/>
            <a:gdLst/>
            <a:ahLst/>
            <a:cxnLst/>
            <a:rect l="l" t="t" r="r" b="b"/>
            <a:pathLst>
              <a:path w="4837" h="501" extrusionOk="0">
                <a:moveTo>
                  <a:pt x="400" y="0"/>
                </a:moveTo>
                <a:cubicBezTo>
                  <a:pt x="167" y="0"/>
                  <a:pt x="0" y="167"/>
                  <a:pt x="0" y="401"/>
                </a:cubicBezTo>
                <a:lnTo>
                  <a:pt x="0" y="501"/>
                </a:lnTo>
                <a:cubicBezTo>
                  <a:pt x="0" y="267"/>
                  <a:pt x="167" y="67"/>
                  <a:pt x="400" y="67"/>
                </a:cubicBezTo>
                <a:lnTo>
                  <a:pt x="4403" y="67"/>
                </a:lnTo>
                <a:cubicBezTo>
                  <a:pt x="4637" y="67"/>
                  <a:pt x="4837" y="267"/>
                  <a:pt x="4837" y="501"/>
                </a:cubicBezTo>
                <a:lnTo>
                  <a:pt x="4837" y="401"/>
                </a:lnTo>
                <a:cubicBezTo>
                  <a:pt x="4837" y="167"/>
                  <a:pt x="4637" y="0"/>
                  <a:pt x="440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5;p27"/>
          <p:cNvSpPr/>
          <p:nvPr/>
        </p:nvSpPr>
        <p:spPr>
          <a:xfrm>
            <a:off x="9025956" y="3474691"/>
            <a:ext cx="126826" cy="13162"/>
          </a:xfrm>
          <a:custGeom>
            <a:avLst/>
            <a:gdLst/>
            <a:ahLst/>
            <a:cxnLst/>
            <a:rect l="l" t="t" r="r" b="b"/>
            <a:pathLst>
              <a:path w="4837" h="502" extrusionOk="0">
                <a:moveTo>
                  <a:pt x="400" y="1"/>
                </a:moveTo>
                <a:cubicBezTo>
                  <a:pt x="167" y="1"/>
                  <a:pt x="0" y="168"/>
                  <a:pt x="0" y="401"/>
                </a:cubicBezTo>
                <a:lnTo>
                  <a:pt x="0" y="501"/>
                </a:lnTo>
                <a:cubicBezTo>
                  <a:pt x="0" y="268"/>
                  <a:pt x="167" y="67"/>
                  <a:pt x="400" y="67"/>
                </a:cubicBezTo>
                <a:lnTo>
                  <a:pt x="4403" y="67"/>
                </a:lnTo>
                <a:cubicBezTo>
                  <a:pt x="4637" y="67"/>
                  <a:pt x="4837" y="268"/>
                  <a:pt x="4837" y="501"/>
                </a:cubicBezTo>
                <a:lnTo>
                  <a:pt x="4837" y="401"/>
                </a:lnTo>
                <a:cubicBezTo>
                  <a:pt x="4837" y="168"/>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6;p27"/>
          <p:cNvSpPr/>
          <p:nvPr/>
        </p:nvSpPr>
        <p:spPr>
          <a:xfrm>
            <a:off x="9025956" y="2926301"/>
            <a:ext cx="126826" cy="13162"/>
          </a:xfrm>
          <a:custGeom>
            <a:avLst/>
            <a:gdLst/>
            <a:ahLst/>
            <a:cxnLst/>
            <a:rect l="l" t="t" r="r" b="b"/>
            <a:pathLst>
              <a:path w="4837" h="502" extrusionOk="0">
                <a:moveTo>
                  <a:pt x="400" y="1"/>
                </a:moveTo>
                <a:cubicBezTo>
                  <a:pt x="167" y="1"/>
                  <a:pt x="0" y="201"/>
                  <a:pt x="0" y="434"/>
                </a:cubicBezTo>
                <a:lnTo>
                  <a:pt x="0" y="501"/>
                </a:lnTo>
                <a:cubicBezTo>
                  <a:pt x="0" y="268"/>
                  <a:pt x="167" y="101"/>
                  <a:pt x="400" y="101"/>
                </a:cubicBezTo>
                <a:lnTo>
                  <a:pt x="4403" y="101"/>
                </a:lnTo>
                <a:cubicBezTo>
                  <a:pt x="4637" y="101"/>
                  <a:pt x="4837" y="268"/>
                  <a:pt x="4837" y="501"/>
                </a:cubicBezTo>
                <a:lnTo>
                  <a:pt x="4837" y="434"/>
                </a:lnTo>
                <a:cubicBezTo>
                  <a:pt x="4837" y="201"/>
                  <a:pt x="4637" y="1"/>
                  <a:pt x="4403"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7;p27"/>
          <p:cNvSpPr/>
          <p:nvPr/>
        </p:nvSpPr>
        <p:spPr>
          <a:xfrm>
            <a:off x="9884815" y="2926301"/>
            <a:ext cx="126852" cy="13162"/>
          </a:xfrm>
          <a:custGeom>
            <a:avLst/>
            <a:gdLst/>
            <a:ahLst/>
            <a:cxnLst/>
            <a:rect l="l" t="t" r="r" b="b"/>
            <a:pathLst>
              <a:path w="4838" h="502" extrusionOk="0">
                <a:moveTo>
                  <a:pt x="434" y="1"/>
                </a:moveTo>
                <a:cubicBezTo>
                  <a:pt x="201" y="1"/>
                  <a:pt x="1" y="201"/>
                  <a:pt x="1" y="434"/>
                </a:cubicBezTo>
                <a:lnTo>
                  <a:pt x="1" y="501"/>
                </a:lnTo>
                <a:cubicBezTo>
                  <a:pt x="34"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8;p27"/>
          <p:cNvSpPr/>
          <p:nvPr/>
        </p:nvSpPr>
        <p:spPr>
          <a:xfrm>
            <a:off x="9884815" y="3019880"/>
            <a:ext cx="126852" cy="13162"/>
          </a:xfrm>
          <a:custGeom>
            <a:avLst/>
            <a:gdLst/>
            <a:ahLst/>
            <a:cxnLst/>
            <a:rect l="l" t="t" r="r" b="b"/>
            <a:pathLst>
              <a:path w="4838" h="502" extrusionOk="0">
                <a:moveTo>
                  <a:pt x="434" y="1"/>
                </a:moveTo>
                <a:cubicBezTo>
                  <a:pt x="201" y="1"/>
                  <a:pt x="1" y="201"/>
                  <a:pt x="1" y="435"/>
                </a:cubicBezTo>
                <a:lnTo>
                  <a:pt x="1" y="501"/>
                </a:lnTo>
                <a:cubicBezTo>
                  <a:pt x="34" y="268"/>
                  <a:pt x="201" y="101"/>
                  <a:pt x="434" y="101"/>
                </a:cubicBezTo>
                <a:lnTo>
                  <a:pt x="4437" y="101"/>
                </a:lnTo>
                <a:cubicBezTo>
                  <a:pt x="4671" y="101"/>
                  <a:pt x="4838" y="268"/>
                  <a:pt x="4838" y="501"/>
                </a:cubicBezTo>
                <a:lnTo>
                  <a:pt x="4838" y="435"/>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9;p27"/>
          <p:cNvSpPr/>
          <p:nvPr/>
        </p:nvSpPr>
        <p:spPr>
          <a:xfrm>
            <a:off x="9884815" y="3163329"/>
            <a:ext cx="126852" cy="13136"/>
          </a:xfrm>
          <a:custGeom>
            <a:avLst/>
            <a:gdLst/>
            <a:ahLst/>
            <a:cxnLst/>
            <a:rect l="l" t="t" r="r" b="b"/>
            <a:pathLst>
              <a:path w="4838" h="501" extrusionOk="0">
                <a:moveTo>
                  <a:pt x="434" y="1"/>
                </a:moveTo>
                <a:cubicBezTo>
                  <a:pt x="201" y="1"/>
                  <a:pt x="1" y="201"/>
                  <a:pt x="1" y="401"/>
                </a:cubicBezTo>
                <a:lnTo>
                  <a:pt x="1" y="501"/>
                </a:lnTo>
                <a:cubicBezTo>
                  <a:pt x="34" y="267"/>
                  <a:pt x="201" y="67"/>
                  <a:pt x="434" y="67"/>
                </a:cubicBezTo>
                <a:lnTo>
                  <a:pt x="4437" y="67"/>
                </a:lnTo>
                <a:cubicBezTo>
                  <a:pt x="4671" y="67"/>
                  <a:pt x="4838" y="267"/>
                  <a:pt x="4838" y="501"/>
                </a:cubicBezTo>
                <a:lnTo>
                  <a:pt x="4838" y="401"/>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30;p27"/>
          <p:cNvSpPr/>
          <p:nvPr/>
        </p:nvSpPr>
        <p:spPr>
          <a:xfrm>
            <a:off x="9713390" y="3019880"/>
            <a:ext cx="126852" cy="13162"/>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04" y="101"/>
                </a:lnTo>
                <a:cubicBezTo>
                  <a:pt x="4637" y="101"/>
                  <a:pt x="4838" y="268"/>
                  <a:pt x="4838" y="501"/>
                </a:cubicBezTo>
                <a:lnTo>
                  <a:pt x="4838" y="435"/>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31;p27"/>
          <p:cNvSpPr/>
          <p:nvPr/>
        </p:nvSpPr>
        <p:spPr>
          <a:xfrm>
            <a:off x="9713390" y="3163329"/>
            <a:ext cx="126852" cy="13136"/>
          </a:xfrm>
          <a:custGeom>
            <a:avLst/>
            <a:gdLst/>
            <a:ahLst/>
            <a:cxnLst/>
            <a:rect l="l" t="t" r="r" b="b"/>
            <a:pathLst>
              <a:path w="4838" h="501" extrusionOk="0">
                <a:moveTo>
                  <a:pt x="434" y="1"/>
                </a:moveTo>
                <a:cubicBezTo>
                  <a:pt x="201" y="1"/>
                  <a:pt x="1" y="201"/>
                  <a:pt x="1" y="401"/>
                </a:cubicBezTo>
                <a:lnTo>
                  <a:pt x="1" y="501"/>
                </a:lnTo>
                <a:cubicBezTo>
                  <a:pt x="1" y="267"/>
                  <a:pt x="201" y="67"/>
                  <a:pt x="434" y="67"/>
                </a:cubicBezTo>
                <a:lnTo>
                  <a:pt x="4404" y="67"/>
                </a:lnTo>
                <a:cubicBezTo>
                  <a:pt x="4637" y="67"/>
                  <a:pt x="4838" y="267"/>
                  <a:pt x="4838" y="501"/>
                </a:cubicBezTo>
                <a:lnTo>
                  <a:pt x="4838" y="401"/>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32;p27"/>
          <p:cNvSpPr/>
          <p:nvPr/>
        </p:nvSpPr>
        <p:spPr>
          <a:xfrm>
            <a:off x="9713390" y="3319023"/>
            <a:ext cx="126852" cy="12271"/>
          </a:xfrm>
          <a:custGeom>
            <a:avLst/>
            <a:gdLst/>
            <a:ahLst/>
            <a:cxnLst/>
            <a:rect l="l" t="t" r="r" b="b"/>
            <a:pathLst>
              <a:path w="4838" h="468" extrusionOk="0">
                <a:moveTo>
                  <a:pt x="434" y="0"/>
                </a:moveTo>
                <a:cubicBezTo>
                  <a:pt x="201" y="0"/>
                  <a:pt x="1" y="167"/>
                  <a:pt x="1" y="400"/>
                </a:cubicBezTo>
                <a:lnTo>
                  <a:pt x="1" y="467"/>
                </a:lnTo>
                <a:cubicBezTo>
                  <a:pt x="1" y="267"/>
                  <a:pt x="201" y="67"/>
                  <a:pt x="434" y="67"/>
                </a:cubicBezTo>
                <a:lnTo>
                  <a:pt x="4404" y="67"/>
                </a:lnTo>
                <a:cubicBezTo>
                  <a:pt x="4637" y="67"/>
                  <a:pt x="4838" y="267"/>
                  <a:pt x="4838" y="467"/>
                </a:cubicBezTo>
                <a:lnTo>
                  <a:pt x="4838" y="400"/>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33;p27"/>
          <p:cNvSpPr/>
          <p:nvPr/>
        </p:nvSpPr>
        <p:spPr>
          <a:xfrm>
            <a:off x="9884815" y="3319023"/>
            <a:ext cx="126852" cy="12271"/>
          </a:xfrm>
          <a:custGeom>
            <a:avLst/>
            <a:gdLst/>
            <a:ahLst/>
            <a:cxnLst/>
            <a:rect l="l" t="t" r="r" b="b"/>
            <a:pathLst>
              <a:path w="4838" h="468" extrusionOk="0">
                <a:moveTo>
                  <a:pt x="434" y="0"/>
                </a:moveTo>
                <a:cubicBezTo>
                  <a:pt x="201" y="0"/>
                  <a:pt x="1" y="167"/>
                  <a:pt x="1" y="400"/>
                </a:cubicBezTo>
                <a:lnTo>
                  <a:pt x="1" y="467"/>
                </a:lnTo>
                <a:cubicBezTo>
                  <a:pt x="34" y="267"/>
                  <a:pt x="201" y="67"/>
                  <a:pt x="434" y="67"/>
                </a:cubicBezTo>
                <a:lnTo>
                  <a:pt x="4437" y="67"/>
                </a:lnTo>
                <a:cubicBezTo>
                  <a:pt x="4671" y="67"/>
                  <a:pt x="4838" y="267"/>
                  <a:pt x="4838" y="467"/>
                </a:cubicBezTo>
                <a:lnTo>
                  <a:pt x="4838" y="400"/>
                </a:lnTo>
                <a:cubicBezTo>
                  <a:pt x="4838"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34;p27"/>
          <p:cNvSpPr/>
          <p:nvPr/>
        </p:nvSpPr>
        <p:spPr>
          <a:xfrm>
            <a:off x="9713390" y="3474691"/>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35;p27"/>
          <p:cNvSpPr/>
          <p:nvPr/>
        </p:nvSpPr>
        <p:spPr>
          <a:xfrm>
            <a:off x="9713390" y="2926301"/>
            <a:ext cx="126852" cy="13162"/>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36;p27"/>
          <p:cNvSpPr/>
          <p:nvPr/>
        </p:nvSpPr>
        <p:spPr>
          <a:xfrm>
            <a:off x="9884815" y="3474691"/>
            <a:ext cx="126852" cy="13162"/>
          </a:xfrm>
          <a:custGeom>
            <a:avLst/>
            <a:gdLst/>
            <a:ahLst/>
            <a:cxnLst/>
            <a:rect l="l" t="t" r="r" b="b"/>
            <a:pathLst>
              <a:path w="4838" h="502" extrusionOk="0">
                <a:moveTo>
                  <a:pt x="434" y="1"/>
                </a:moveTo>
                <a:cubicBezTo>
                  <a:pt x="201" y="1"/>
                  <a:pt x="1" y="168"/>
                  <a:pt x="1" y="401"/>
                </a:cubicBezTo>
                <a:lnTo>
                  <a:pt x="1" y="501"/>
                </a:lnTo>
                <a:cubicBezTo>
                  <a:pt x="34"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37;p27"/>
          <p:cNvSpPr/>
          <p:nvPr/>
        </p:nvSpPr>
        <p:spPr>
          <a:xfrm>
            <a:off x="9541964" y="3630384"/>
            <a:ext cx="814315" cy="13136"/>
          </a:xfrm>
          <a:custGeom>
            <a:avLst/>
            <a:gdLst/>
            <a:ahLst/>
            <a:cxnLst/>
            <a:rect l="l" t="t" r="r" b="b"/>
            <a:pathLst>
              <a:path w="31057" h="501" extrusionOk="0">
                <a:moveTo>
                  <a:pt x="401" y="0"/>
                </a:moveTo>
                <a:cubicBezTo>
                  <a:pt x="168" y="0"/>
                  <a:pt x="1" y="167"/>
                  <a:pt x="1" y="401"/>
                </a:cubicBezTo>
                <a:lnTo>
                  <a:pt x="1" y="501"/>
                </a:lnTo>
                <a:cubicBezTo>
                  <a:pt x="1" y="267"/>
                  <a:pt x="168" y="67"/>
                  <a:pt x="401" y="67"/>
                </a:cubicBezTo>
                <a:lnTo>
                  <a:pt x="30623" y="67"/>
                </a:lnTo>
                <a:cubicBezTo>
                  <a:pt x="30856" y="67"/>
                  <a:pt x="31056" y="267"/>
                  <a:pt x="31056" y="501"/>
                </a:cubicBezTo>
                <a:lnTo>
                  <a:pt x="31056" y="401"/>
                </a:lnTo>
                <a:cubicBezTo>
                  <a:pt x="31056" y="167"/>
                  <a:pt x="30856" y="0"/>
                  <a:pt x="30623"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38;p27"/>
          <p:cNvSpPr/>
          <p:nvPr/>
        </p:nvSpPr>
        <p:spPr>
          <a:xfrm>
            <a:off x="9369673" y="3474691"/>
            <a:ext cx="126852" cy="13162"/>
          </a:xfrm>
          <a:custGeom>
            <a:avLst/>
            <a:gdLst/>
            <a:ahLst/>
            <a:cxnLst/>
            <a:rect l="l" t="t" r="r" b="b"/>
            <a:pathLst>
              <a:path w="4838" h="502" extrusionOk="0">
                <a:moveTo>
                  <a:pt x="401" y="1"/>
                </a:moveTo>
                <a:cubicBezTo>
                  <a:pt x="201" y="1"/>
                  <a:pt x="0" y="168"/>
                  <a:pt x="0" y="401"/>
                </a:cubicBezTo>
                <a:lnTo>
                  <a:pt x="0" y="501"/>
                </a:lnTo>
                <a:cubicBezTo>
                  <a:pt x="0" y="268"/>
                  <a:pt x="201"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39;p27"/>
          <p:cNvSpPr/>
          <p:nvPr/>
        </p:nvSpPr>
        <p:spPr>
          <a:xfrm>
            <a:off x="9197382" y="2926301"/>
            <a:ext cx="126826" cy="13162"/>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70" y="101"/>
                  <a:pt x="4837" y="268"/>
                  <a:pt x="4837" y="501"/>
                </a:cubicBezTo>
                <a:lnTo>
                  <a:pt x="4837" y="434"/>
                </a:lnTo>
                <a:cubicBezTo>
                  <a:pt x="4837" y="201"/>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40;p27"/>
          <p:cNvSpPr/>
          <p:nvPr/>
        </p:nvSpPr>
        <p:spPr>
          <a:xfrm>
            <a:off x="9369673" y="3630384"/>
            <a:ext cx="126852" cy="13136"/>
          </a:xfrm>
          <a:custGeom>
            <a:avLst/>
            <a:gdLst/>
            <a:ahLst/>
            <a:cxnLst/>
            <a:rect l="l" t="t" r="r" b="b"/>
            <a:pathLst>
              <a:path w="4838" h="501" extrusionOk="0">
                <a:moveTo>
                  <a:pt x="401" y="0"/>
                </a:moveTo>
                <a:cubicBezTo>
                  <a:pt x="201" y="0"/>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41;p27"/>
          <p:cNvSpPr/>
          <p:nvPr/>
        </p:nvSpPr>
        <p:spPr>
          <a:xfrm>
            <a:off x="9197382" y="3630384"/>
            <a:ext cx="126826" cy="13136"/>
          </a:xfrm>
          <a:custGeom>
            <a:avLst/>
            <a:gdLst/>
            <a:ahLst/>
            <a:cxnLst/>
            <a:rect l="l" t="t" r="r" b="b"/>
            <a:pathLst>
              <a:path w="4837" h="501" extrusionOk="0">
                <a:moveTo>
                  <a:pt x="434" y="0"/>
                </a:moveTo>
                <a:cubicBezTo>
                  <a:pt x="200" y="0"/>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42;p27"/>
          <p:cNvSpPr/>
          <p:nvPr/>
        </p:nvSpPr>
        <p:spPr>
          <a:xfrm>
            <a:off x="9197382" y="3019880"/>
            <a:ext cx="126826" cy="13162"/>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70" y="101"/>
                  <a:pt x="4837" y="268"/>
                  <a:pt x="4837" y="501"/>
                </a:cubicBezTo>
                <a:lnTo>
                  <a:pt x="4837" y="435"/>
                </a:lnTo>
                <a:cubicBezTo>
                  <a:pt x="4837" y="201"/>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43;p27"/>
          <p:cNvSpPr/>
          <p:nvPr/>
        </p:nvSpPr>
        <p:spPr>
          <a:xfrm>
            <a:off x="9197382" y="3474691"/>
            <a:ext cx="126826" cy="13162"/>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70" y="67"/>
                  <a:pt x="4837" y="268"/>
                  <a:pt x="4837" y="501"/>
                </a:cubicBezTo>
                <a:lnTo>
                  <a:pt x="4837" y="401"/>
                </a:lnTo>
                <a:cubicBezTo>
                  <a:pt x="4837" y="168"/>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44;p27"/>
          <p:cNvSpPr/>
          <p:nvPr/>
        </p:nvSpPr>
        <p:spPr>
          <a:xfrm>
            <a:off x="9197382" y="3163329"/>
            <a:ext cx="126826" cy="13136"/>
          </a:xfrm>
          <a:custGeom>
            <a:avLst/>
            <a:gdLst/>
            <a:ahLst/>
            <a:cxnLst/>
            <a:rect l="l" t="t" r="r" b="b"/>
            <a:pathLst>
              <a:path w="4837" h="501" extrusionOk="0">
                <a:moveTo>
                  <a:pt x="434" y="1"/>
                </a:moveTo>
                <a:cubicBezTo>
                  <a:pt x="200" y="1"/>
                  <a:pt x="0" y="167"/>
                  <a:pt x="0" y="401"/>
                </a:cubicBezTo>
                <a:lnTo>
                  <a:pt x="0" y="501"/>
                </a:lnTo>
                <a:cubicBezTo>
                  <a:pt x="0" y="267"/>
                  <a:pt x="200" y="67"/>
                  <a:pt x="434" y="67"/>
                </a:cubicBezTo>
                <a:lnTo>
                  <a:pt x="4437" y="67"/>
                </a:lnTo>
                <a:cubicBezTo>
                  <a:pt x="4670" y="67"/>
                  <a:pt x="4837" y="267"/>
                  <a:pt x="4837" y="501"/>
                </a:cubicBezTo>
                <a:lnTo>
                  <a:pt x="4837" y="401"/>
                </a:lnTo>
                <a:cubicBezTo>
                  <a:pt x="4837" y="167"/>
                  <a:pt x="4670"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45;p27"/>
          <p:cNvSpPr/>
          <p:nvPr/>
        </p:nvSpPr>
        <p:spPr>
          <a:xfrm>
            <a:off x="9197382" y="3319023"/>
            <a:ext cx="126826" cy="13136"/>
          </a:xfrm>
          <a:custGeom>
            <a:avLst/>
            <a:gdLst/>
            <a:ahLst/>
            <a:cxnLst/>
            <a:rect l="l" t="t" r="r" b="b"/>
            <a:pathLst>
              <a:path w="4837" h="501" extrusionOk="0">
                <a:moveTo>
                  <a:pt x="434" y="0"/>
                </a:moveTo>
                <a:cubicBezTo>
                  <a:pt x="200" y="0"/>
                  <a:pt x="0" y="167"/>
                  <a:pt x="0" y="400"/>
                </a:cubicBezTo>
                <a:lnTo>
                  <a:pt x="0" y="500"/>
                </a:lnTo>
                <a:cubicBezTo>
                  <a:pt x="0" y="267"/>
                  <a:pt x="200" y="67"/>
                  <a:pt x="434" y="67"/>
                </a:cubicBezTo>
                <a:lnTo>
                  <a:pt x="4437" y="67"/>
                </a:lnTo>
                <a:cubicBezTo>
                  <a:pt x="4670" y="67"/>
                  <a:pt x="4837" y="267"/>
                  <a:pt x="4837" y="500"/>
                </a:cubicBezTo>
                <a:lnTo>
                  <a:pt x="4837" y="400"/>
                </a:lnTo>
                <a:cubicBezTo>
                  <a:pt x="4837" y="167"/>
                  <a:pt x="4670"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46;p27"/>
          <p:cNvSpPr/>
          <p:nvPr/>
        </p:nvSpPr>
        <p:spPr>
          <a:xfrm>
            <a:off x="9369673" y="2926301"/>
            <a:ext cx="126852" cy="13162"/>
          </a:xfrm>
          <a:custGeom>
            <a:avLst/>
            <a:gdLst/>
            <a:ahLst/>
            <a:cxnLst/>
            <a:rect l="l" t="t" r="r" b="b"/>
            <a:pathLst>
              <a:path w="4838" h="502" extrusionOk="0">
                <a:moveTo>
                  <a:pt x="401" y="1"/>
                </a:moveTo>
                <a:cubicBezTo>
                  <a:pt x="201" y="1"/>
                  <a:pt x="0" y="201"/>
                  <a:pt x="0" y="434"/>
                </a:cubicBezTo>
                <a:lnTo>
                  <a:pt x="0" y="501"/>
                </a:lnTo>
                <a:cubicBezTo>
                  <a:pt x="0" y="268"/>
                  <a:pt x="201"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47;p27"/>
          <p:cNvSpPr/>
          <p:nvPr/>
        </p:nvSpPr>
        <p:spPr>
          <a:xfrm>
            <a:off x="9369673" y="3163329"/>
            <a:ext cx="126852" cy="13136"/>
          </a:xfrm>
          <a:custGeom>
            <a:avLst/>
            <a:gdLst/>
            <a:ahLst/>
            <a:cxnLst/>
            <a:rect l="l" t="t" r="r" b="b"/>
            <a:pathLst>
              <a:path w="4838" h="501" extrusionOk="0">
                <a:moveTo>
                  <a:pt x="401" y="1"/>
                </a:moveTo>
                <a:cubicBezTo>
                  <a:pt x="201" y="1"/>
                  <a:pt x="0" y="167"/>
                  <a:pt x="0" y="401"/>
                </a:cubicBezTo>
                <a:lnTo>
                  <a:pt x="0" y="501"/>
                </a:lnTo>
                <a:cubicBezTo>
                  <a:pt x="0" y="267"/>
                  <a:pt x="201"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48;p27"/>
          <p:cNvSpPr/>
          <p:nvPr/>
        </p:nvSpPr>
        <p:spPr>
          <a:xfrm>
            <a:off x="9369673" y="3019880"/>
            <a:ext cx="126852" cy="13162"/>
          </a:xfrm>
          <a:custGeom>
            <a:avLst/>
            <a:gdLst/>
            <a:ahLst/>
            <a:cxnLst/>
            <a:rect l="l" t="t" r="r" b="b"/>
            <a:pathLst>
              <a:path w="4838" h="502" extrusionOk="0">
                <a:moveTo>
                  <a:pt x="401" y="1"/>
                </a:moveTo>
                <a:cubicBezTo>
                  <a:pt x="201" y="1"/>
                  <a:pt x="0" y="201"/>
                  <a:pt x="0" y="435"/>
                </a:cubicBezTo>
                <a:lnTo>
                  <a:pt x="0" y="501"/>
                </a:lnTo>
                <a:cubicBezTo>
                  <a:pt x="0" y="268"/>
                  <a:pt x="201"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49;p27"/>
          <p:cNvSpPr/>
          <p:nvPr/>
        </p:nvSpPr>
        <p:spPr>
          <a:xfrm>
            <a:off x="9369673" y="3319023"/>
            <a:ext cx="126852" cy="13136"/>
          </a:xfrm>
          <a:custGeom>
            <a:avLst/>
            <a:gdLst/>
            <a:ahLst/>
            <a:cxnLst/>
            <a:rect l="l" t="t" r="r" b="b"/>
            <a:pathLst>
              <a:path w="4838" h="501" extrusionOk="0">
                <a:moveTo>
                  <a:pt x="401" y="0"/>
                </a:moveTo>
                <a:cubicBezTo>
                  <a:pt x="201" y="0"/>
                  <a:pt x="0" y="167"/>
                  <a:pt x="0" y="400"/>
                </a:cubicBezTo>
                <a:lnTo>
                  <a:pt x="0" y="500"/>
                </a:lnTo>
                <a:cubicBezTo>
                  <a:pt x="0" y="267"/>
                  <a:pt x="201"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50;p27"/>
          <p:cNvSpPr/>
          <p:nvPr/>
        </p:nvSpPr>
        <p:spPr>
          <a:xfrm>
            <a:off x="9529719" y="3850789"/>
            <a:ext cx="649889" cy="380478"/>
          </a:xfrm>
          <a:custGeom>
            <a:avLst/>
            <a:gdLst/>
            <a:ahLst/>
            <a:cxnLst/>
            <a:rect l="l" t="t" r="r" b="b"/>
            <a:pathLst>
              <a:path w="24786" h="14511" extrusionOk="0">
                <a:moveTo>
                  <a:pt x="2002" y="0"/>
                </a:moveTo>
                <a:cubicBezTo>
                  <a:pt x="901" y="0"/>
                  <a:pt x="1" y="901"/>
                  <a:pt x="1" y="2002"/>
                </a:cubicBezTo>
                <a:lnTo>
                  <a:pt x="1" y="12509"/>
                </a:lnTo>
                <a:cubicBezTo>
                  <a:pt x="1" y="13610"/>
                  <a:pt x="901" y="14511"/>
                  <a:pt x="2002" y="14511"/>
                </a:cubicBezTo>
                <a:lnTo>
                  <a:pt x="22784" y="14511"/>
                </a:lnTo>
                <a:cubicBezTo>
                  <a:pt x="23884" y="14511"/>
                  <a:pt x="24785" y="13610"/>
                  <a:pt x="24785" y="12509"/>
                </a:cubicBezTo>
                <a:lnTo>
                  <a:pt x="24785" y="2002"/>
                </a:lnTo>
                <a:cubicBezTo>
                  <a:pt x="24785" y="901"/>
                  <a:pt x="23884" y="0"/>
                  <a:pt x="22784" y="0"/>
                </a:cubicBezTo>
                <a:close/>
              </a:path>
            </a:pathLst>
          </a:custGeom>
          <a:solidFill>
            <a:srgbClr val="C1B7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51;p27"/>
          <p:cNvSpPr/>
          <p:nvPr/>
        </p:nvSpPr>
        <p:spPr>
          <a:xfrm>
            <a:off x="8853639" y="2926301"/>
            <a:ext cx="2017786" cy="822181"/>
          </a:xfrm>
          <a:custGeom>
            <a:avLst/>
            <a:gdLst/>
            <a:ahLst/>
            <a:cxnLst/>
            <a:rect l="l" t="t" r="r" b="b"/>
            <a:pathLst>
              <a:path w="76956" h="31357" extrusionOk="0">
                <a:moveTo>
                  <a:pt x="434" y="1"/>
                </a:moveTo>
                <a:cubicBezTo>
                  <a:pt x="201" y="1"/>
                  <a:pt x="1" y="201"/>
                  <a:pt x="1" y="434"/>
                </a:cubicBezTo>
                <a:lnTo>
                  <a:pt x="1" y="2369"/>
                </a:lnTo>
                <a:cubicBezTo>
                  <a:pt x="1" y="2603"/>
                  <a:pt x="201" y="2769"/>
                  <a:pt x="434" y="2769"/>
                </a:cubicBezTo>
                <a:lnTo>
                  <a:pt x="4437" y="2769"/>
                </a:lnTo>
                <a:cubicBezTo>
                  <a:pt x="4671" y="2769"/>
                  <a:pt x="4837" y="2603"/>
                  <a:pt x="4837" y="2369"/>
                </a:cubicBezTo>
                <a:lnTo>
                  <a:pt x="4837" y="434"/>
                </a:lnTo>
                <a:cubicBezTo>
                  <a:pt x="4837" y="201"/>
                  <a:pt x="4671" y="1"/>
                  <a:pt x="4437" y="1"/>
                </a:cubicBezTo>
                <a:close/>
                <a:moveTo>
                  <a:pt x="6972" y="1"/>
                </a:moveTo>
                <a:cubicBezTo>
                  <a:pt x="6739" y="1"/>
                  <a:pt x="6572" y="201"/>
                  <a:pt x="6572" y="434"/>
                </a:cubicBezTo>
                <a:lnTo>
                  <a:pt x="6572" y="2369"/>
                </a:lnTo>
                <a:cubicBezTo>
                  <a:pt x="6572" y="2603"/>
                  <a:pt x="6739" y="2769"/>
                  <a:pt x="6972" y="2769"/>
                </a:cubicBezTo>
                <a:lnTo>
                  <a:pt x="10975" y="2769"/>
                </a:lnTo>
                <a:cubicBezTo>
                  <a:pt x="11209" y="2769"/>
                  <a:pt x="11409" y="2603"/>
                  <a:pt x="11409" y="2369"/>
                </a:cubicBezTo>
                <a:lnTo>
                  <a:pt x="11409" y="434"/>
                </a:lnTo>
                <a:cubicBezTo>
                  <a:pt x="11409" y="201"/>
                  <a:pt x="11209" y="1"/>
                  <a:pt x="10975" y="1"/>
                </a:cubicBezTo>
                <a:close/>
                <a:moveTo>
                  <a:pt x="13544" y="1"/>
                </a:moveTo>
                <a:cubicBezTo>
                  <a:pt x="13310" y="1"/>
                  <a:pt x="13110" y="201"/>
                  <a:pt x="13110" y="434"/>
                </a:cubicBezTo>
                <a:lnTo>
                  <a:pt x="13110" y="2369"/>
                </a:lnTo>
                <a:cubicBezTo>
                  <a:pt x="13110" y="2603"/>
                  <a:pt x="13310" y="2769"/>
                  <a:pt x="13544" y="2769"/>
                </a:cubicBezTo>
                <a:lnTo>
                  <a:pt x="17547" y="2769"/>
                </a:lnTo>
                <a:cubicBezTo>
                  <a:pt x="17780" y="2769"/>
                  <a:pt x="17947" y="2603"/>
                  <a:pt x="17947" y="2369"/>
                </a:cubicBezTo>
                <a:lnTo>
                  <a:pt x="17947" y="434"/>
                </a:lnTo>
                <a:cubicBezTo>
                  <a:pt x="17947" y="201"/>
                  <a:pt x="17780" y="1"/>
                  <a:pt x="17547" y="1"/>
                </a:cubicBezTo>
                <a:close/>
                <a:moveTo>
                  <a:pt x="20082" y="1"/>
                </a:moveTo>
                <a:cubicBezTo>
                  <a:pt x="19882" y="1"/>
                  <a:pt x="19681" y="201"/>
                  <a:pt x="19681" y="434"/>
                </a:cubicBezTo>
                <a:lnTo>
                  <a:pt x="19681" y="2369"/>
                </a:lnTo>
                <a:cubicBezTo>
                  <a:pt x="19681" y="2603"/>
                  <a:pt x="19882" y="2769"/>
                  <a:pt x="20082" y="2769"/>
                </a:cubicBezTo>
                <a:lnTo>
                  <a:pt x="24085" y="2769"/>
                </a:lnTo>
                <a:cubicBezTo>
                  <a:pt x="24318" y="2769"/>
                  <a:pt x="24518" y="2603"/>
                  <a:pt x="24518" y="2369"/>
                </a:cubicBezTo>
                <a:lnTo>
                  <a:pt x="24518" y="434"/>
                </a:lnTo>
                <a:cubicBezTo>
                  <a:pt x="24518" y="201"/>
                  <a:pt x="24318" y="1"/>
                  <a:pt x="24085" y="1"/>
                </a:cubicBezTo>
                <a:close/>
                <a:moveTo>
                  <a:pt x="26653" y="1"/>
                </a:moveTo>
                <a:cubicBezTo>
                  <a:pt x="26420" y="1"/>
                  <a:pt x="26253" y="201"/>
                  <a:pt x="26253" y="434"/>
                </a:cubicBezTo>
                <a:lnTo>
                  <a:pt x="26253" y="2369"/>
                </a:lnTo>
                <a:cubicBezTo>
                  <a:pt x="26253" y="2603"/>
                  <a:pt x="26420" y="2769"/>
                  <a:pt x="26653" y="2769"/>
                </a:cubicBezTo>
                <a:lnTo>
                  <a:pt x="30656" y="2769"/>
                </a:lnTo>
                <a:cubicBezTo>
                  <a:pt x="30889" y="2769"/>
                  <a:pt x="31056" y="2603"/>
                  <a:pt x="31056" y="2369"/>
                </a:cubicBezTo>
                <a:lnTo>
                  <a:pt x="31056" y="434"/>
                </a:lnTo>
                <a:cubicBezTo>
                  <a:pt x="31056" y="201"/>
                  <a:pt x="30889" y="1"/>
                  <a:pt x="30656" y="1"/>
                </a:cubicBezTo>
                <a:close/>
                <a:moveTo>
                  <a:pt x="33224" y="1"/>
                </a:moveTo>
                <a:cubicBezTo>
                  <a:pt x="32991" y="1"/>
                  <a:pt x="32791" y="201"/>
                  <a:pt x="32791" y="434"/>
                </a:cubicBezTo>
                <a:lnTo>
                  <a:pt x="32791" y="2369"/>
                </a:lnTo>
                <a:cubicBezTo>
                  <a:pt x="32791" y="2603"/>
                  <a:pt x="32991" y="2769"/>
                  <a:pt x="33224" y="2769"/>
                </a:cubicBezTo>
                <a:lnTo>
                  <a:pt x="37194" y="2769"/>
                </a:lnTo>
                <a:cubicBezTo>
                  <a:pt x="37427" y="2769"/>
                  <a:pt x="37628" y="2603"/>
                  <a:pt x="37628" y="2369"/>
                </a:cubicBezTo>
                <a:lnTo>
                  <a:pt x="37628" y="434"/>
                </a:lnTo>
                <a:cubicBezTo>
                  <a:pt x="37628" y="201"/>
                  <a:pt x="37427" y="1"/>
                  <a:pt x="37194" y="1"/>
                </a:cubicBezTo>
                <a:close/>
                <a:moveTo>
                  <a:pt x="39762" y="1"/>
                </a:moveTo>
                <a:cubicBezTo>
                  <a:pt x="39529" y="1"/>
                  <a:pt x="39329" y="201"/>
                  <a:pt x="39329" y="434"/>
                </a:cubicBezTo>
                <a:lnTo>
                  <a:pt x="39329" y="2369"/>
                </a:lnTo>
                <a:cubicBezTo>
                  <a:pt x="39362" y="2603"/>
                  <a:pt x="39529" y="2769"/>
                  <a:pt x="39762" y="2769"/>
                </a:cubicBezTo>
                <a:lnTo>
                  <a:pt x="43765" y="2769"/>
                </a:lnTo>
                <a:cubicBezTo>
                  <a:pt x="43999" y="2769"/>
                  <a:pt x="44166" y="2603"/>
                  <a:pt x="44166" y="2369"/>
                </a:cubicBezTo>
                <a:lnTo>
                  <a:pt x="44166" y="434"/>
                </a:lnTo>
                <a:cubicBezTo>
                  <a:pt x="44166" y="201"/>
                  <a:pt x="43999" y="1"/>
                  <a:pt x="43765" y="1"/>
                </a:cubicBezTo>
                <a:close/>
                <a:moveTo>
                  <a:pt x="46334" y="1"/>
                </a:moveTo>
                <a:cubicBezTo>
                  <a:pt x="46100" y="1"/>
                  <a:pt x="45900" y="201"/>
                  <a:pt x="45900" y="434"/>
                </a:cubicBezTo>
                <a:lnTo>
                  <a:pt x="45900" y="2369"/>
                </a:lnTo>
                <a:cubicBezTo>
                  <a:pt x="45900" y="2603"/>
                  <a:pt x="46100" y="2769"/>
                  <a:pt x="46334" y="2769"/>
                </a:cubicBezTo>
                <a:lnTo>
                  <a:pt x="50337" y="2769"/>
                </a:lnTo>
                <a:cubicBezTo>
                  <a:pt x="50537" y="2769"/>
                  <a:pt x="50737" y="2603"/>
                  <a:pt x="50737" y="2369"/>
                </a:cubicBezTo>
                <a:lnTo>
                  <a:pt x="50737" y="434"/>
                </a:lnTo>
                <a:cubicBezTo>
                  <a:pt x="50737" y="201"/>
                  <a:pt x="50537" y="1"/>
                  <a:pt x="50337" y="1"/>
                </a:cubicBezTo>
                <a:close/>
                <a:moveTo>
                  <a:pt x="52872" y="1"/>
                </a:moveTo>
                <a:cubicBezTo>
                  <a:pt x="52638" y="1"/>
                  <a:pt x="52471" y="201"/>
                  <a:pt x="52471" y="434"/>
                </a:cubicBezTo>
                <a:lnTo>
                  <a:pt x="52471" y="2369"/>
                </a:lnTo>
                <a:cubicBezTo>
                  <a:pt x="52471" y="2603"/>
                  <a:pt x="52638" y="2769"/>
                  <a:pt x="52872" y="2769"/>
                </a:cubicBezTo>
                <a:lnTo>
                  <a:pt x="56875" y="2769"/>
                </a:lnTo>
                <a:cubicBezTo>
                  <a:pt x="57108" y="2769"/>
                  <a:pt x="57308" y="2603"/>
                  <a:pt x="57308" y="2369"/>
                </a:cubicBezTo>
                <a:lnTo>
                  <a:pt x="57308" y="434"/>
                </a:lnTo>
                <a:cubicBezTo>
                  <a:pt x="57308" y="201"/>
                  <a:pt x="57108" y="1"/>
                  <a:pt x="56875" y="1"/>
                </a:cubicBezTo>
                <a:close/>
                <a:moveTo>
                  <a:pt x="59443" y="1"/>
                </a:moveTo>
                <a:cubicBezTo>
                  <a:pt x="59210" y="1"/>
                  <a:pt x="59009" y="201"/>
                  <a:pt x="59009" y="434"/>
                </a:cubicBezTo>
                <a:lnTo>
                  <a:pt x="59009" y="2369"/>
                </a:lnTo>
                <a:cubicBezTo>
                  <a:pt x="59009" y="2603"/>
                  <a:pt x="59210" y="2769"/>
                  <a:pt x="59443" y="2769"/>
                </a:cubicBezTo>
                <a:lnTo>
                  <a:pt x="63446" y="2769"/>
                </a:lnTo>
                <a:cubicBezTo>
                  <a:pt x="63646" y="2769"/>
                  <a:pt x="63846" y="2603"/>
                  <a:pt x="63846" y="2369"/>
                </a:cubicBezTo>
                <a:lnTo>
                  <a:pt x="63846" y="434"/>
                </a:lnTo>
                <a:cubicBezTo>
                  <a:pt x="63846" y="201"/>
                  <a:pt x="63646" y="1"/>
                  <a:pt x="63446" y="1"/>
                </a:cubicBezTo>
                <a:close/>
                <a:moveTo>
                  <a:pt x="65981" y="1"/>
                </a:moveTo>
                <a:cubicBezTo>
                  <a:pt x="65748" y="1"/>
                  <a:pt x="65581" y="201"/>
                  <a:pt x="65581" y="434"/>
                </a:cubicBezTo>
                <a:lnTo>
                  <a:pt x="65581" y="2369"/>
                </a:lnTo>
                <a:cubicBezTo>
                  <a:pt x="65581" y="2603"/>
                  <a:pt x="65748" y="2769"/>
                  <a:pt x="65981" y="2769"/>
                </a:cubicBezTo>
                <a:lnTo>
                  <a:pt x="69984" y="2769"/>
                </a:lnTo>
                <a:cubicBezTo>
                  <a:pt x="70217" y="2769"/>
                  <a:pt x="70418" y="2603"/>
                  <a:pt x="70418" y="2369"/>
                </a:cubicBezTo>
                <a:lnTo>
                  <a:pt x="70418" y="434"/>
                </a:lnTo>
                <a:cubicBezTo>
                  <a:pt x="70418" y="201"/>
                  <a:pt x="70217" y="1"/>
                  <a:pt x="69984" y="1"/>
                </a:cubicBezTo>
                <a:close/>
                <a:moveTo>
                  <a:pt x="72552" y="1"/>
                </a:moveTo>
                <a:cubicBezTo>
                  <a:pt x="72319" y="1"/>
                  <a:pt x="72119" y="201"/>
                  <a:pt x="72119" y="434"/>
                </a:cubicBezTo>
                <a:lnTo>
                  <a:pt x="72119" y="2369"/>
                </a:lnTo>
                <a:cubicBezTo>
                  <a:pt x="72119" y="2603"/>
                  <a:pt x="72319" y="2769"/>
                  <a:pt x="72552" y="2769"/>
                </a:cubicBezTo>
                <a:lnTo>
                  <a:pt x="76555" y="2769"/>
                </a:lnTo>
                <a:cubicBezTo>
                  <a:pt x="76789" y="2769"/>
                  <a:pt x="76956" y="2603"/>
                  <a:pt x="76956" y="2369"/>
                </a:cubicBezTo>
                <a:lnTo>
                  <a:pt x="76956" y="434"/>
                </a:lnTo>
                <a:cubicBezTo>
                  <a:pt x="76956" y="201"/>
                  <a:pt x="76789" y="1"/>
                  <a:pt x="76555" y="1"/>
                </a:cubicBezTo>
                <a:close/>
                <a:moveTo>
                  <a:pt x="434" y="3570"/>
                </a:moveTo>
                <a:cubicBezTo>
                  <a:pt x="201" y="3570"/>
                  <a:pt x="1" y="3770"/>
                  <a:pt x="1" y="4004"/>
                </a:cubicBezTo>
                <a:lnTo>
                  <a:pt x="1" y="7673"/>
                </a:lnTo>
                <a:cubicBezTo>
                  <a:pt x="1" y="7906"/>
                  <a:pt x="201" y="8073"/>
                  <a:pt x="434" y="8073"/>
                </a:cubicBezTo>
                <a:lnTo>
                  <a:pt x="4437" y="8073"/>
                </a:lnTo>
                <a:cubicBezTo>
                  <a:pt x="4671" y="8073"/>
                  <a:pt x="4837" y="7906"/>
                  <a:pt x="4837" y="7673"/>
                </a:cubicBezTo>
                <a:lnTo>
                  <a:pt x="4837" y="4004"/>
                </a:lnTo>
                <a:cubicBezTo>
                  <a:pt x="4837" y="3770"/>
                  <a:pt x="4671" y="3570"/>
                  <a:pt x="4437" y="3570"/>
                </a:cubicBezTo>
                <a:close/>
                <a:moveTo>
                  <a:pt x="6972" y="3570"/>
                </a:moveTo>
                <a:cubicBezTo>
                  <a:pt x="6739" y="3570"/>
                  <a:pt x="6572" y="3770"/>
                  <a:pt x="6572" y="4004"/>
                </a:cubicBezTo>
                <a:lnTo>
                  <a:pt x="6572" y="7673"/>
                </a:lnTo>
                <a:cubicBezTo>
                  <a:pt x="6572" y="7906"/>
                  <a:pt x="6739" y="8073"/>
                  <a:pt x="6972" y="8073"/>
                </a:cubicBezTo>
                <a:lnTo>
                  <a:pt x="10975" y="8073"/>
                </a:lnTo>
                <a:cubicBezTo>
                  <a:pt x="11209" y="8073"/>
                  <a:pt x="11409" y="7906"/>
                  <a:pt x="11409" y="7673"/>
                </a:cubicBezTo>
                <a:lnTo>
                  <a:pt x="11409" y="4004"/>
                </a:lnTo>
                <a:cubicBezTo>
                  <a:pt x="11409" y="3770"/>
                  <a:pt x="11209" y="3570"/>
                  <a:pt x="10975" y="3570"/>
                </a:cubicBezTo>
                <a:close/>
                <a:moveTo>
                  <a:pt x="13544" y="3570"/>
                </a:moveTo>
                <a:cubicBezTo>
                  <a:pt x="13310" y="3570"/>
                  <a:pt x="13110" y="3770"/>
                  <a:pt x="13110" y="4004"/>
                </a:cubicBezTo>
                <a:lnTo>
                  <a:pt x="13110" y="7673"/>
                </a:lnTo>
                <a:cubicBezTo>
                  <a:pt x="13110" y="7906"/>
                  <a:pt x="13310" y="8073"/>
                  <a:pt x="13544" y="8073"/>
                </a:cubicBezTo>
                <a:lnTo>
                  <a:pt x="17547" y="8073"/>
                </a:lnTo>
                <a:cubicBezTo>
                  <a:pt x="17780" y="8073"/>
                  <a:pt x="17947" y="7906"/>
                  <a:pt x="17947" y="7673"/>
                </a:cubicBezTo>
                <a:lnTo>
                  <a:pt x="17947" y="4004"/>
                </a:lnTo>
                <a:cubicBezTo>
                  <a:pt x="17947" y="3770"/>
                  <a:pt x="17780" y="3570"/>
                  <a:pt x="17547" y="3570"/>
                </a:cubicBezTo>
                <a:close/>
                <a:moveTo>
                  <a:pt x="20082" y="3570"/>
                </a:moveTo>
                <a:cubicBezTo>
                  <a:pt x="19882" y="3570"/>
                  <a:pt x="19681" y="3770"/>
                  <a:pt x="19681" y="4004"/>
                </a:cubicBezTo>
                <a:lnTo>
                  <a:pt x="19681" y="7673"/>
                </a:lnTo>
                <a:cubicBezTo>
                  <a:pt x="19681" y="7906"/>
                  <a:pt x="19882" y="8073"/>
                  <a:pt x="20082" y="8073"/>
                </a:cubicBezTo>
                <a:lnTo>
                  <a:pt x="24085" y="8073"/>
                </a:lnTo>
                <a:cubicBezTo>
                  <a:pt x="24318" y="8073"/>
                  <a:pt x="24518" y="7906"/>
                  <a:pt x="24518" y="7673"/>
                </a:cubicBezTo>
                <a:lnTo>
                  <a:pt x="24518" y="4004"/>
                </a:lnTo>
                <a:cubicBezTo>
                  <a:pt x="24518" y="3770"/>
                  <a:pt x="24318" y="3570"/>
                  <a:pt x="24085" y="3570"/>
                </a:cubicBezTo>
                <a:close/>
                <a:moveTo>
                  <a:pt x="26653" y="3570"/>
                </a:moveTo>
                <a:cubicBezTo>
                  <a:pt x="26420" y="3570"/>
                  <a:pt x="26253" y="3770"/>
                  <a:pt x="26253" y="4004"/>
                </a:cubicBezTo>
                <a:lnTo>
                  <a:pt x="26253" y="7673"/>
                </a:lnTo>
                <a:cubicBezTo>
                  <a:pt x="26253" y="7906"/>
                  <a:pt x="26420" y="8073"/>
                  <a:pt x="26653" y="8073"/>
                </a:cubicBezTo>
                <a:lnTo>
                  <a:pt x="30656" y="8073"/>
                </a:lnTo>
                <a:cubicBezTo>
                  <a:pt x="30889" y="8073"/>
                  <a:pt x="31056" y="7906"/>
                  <a:pt x="31056" y="7673"/>
                </a:cubicBezTo>
                <a:lnTo>
                  <a:pt x="31056" y="4004"/>
                </a:lnTo>
                <a:cubicBezTo>
                  <a:pt x="31056" y="3770"/>
                  <a:pt x="30889" y="3570"/>
                  <a:pt x="30656" y="3570"/>
                </a:cubicBezTo>
                <a:close/>
                <a:moveTo>
                  <a:pt x="33224" y="3570"/>
                </a:moveTo>
                <a:cubicBezTo>
                  <a:pt x="32991" y="3570"/>
                  <a:pt x="32791" y="3770"/>
                  <a:pt x="32791" y="4004"/>
                </a:cubicBezTo>
                <a:lnTo>
                  <a:pt x="32791" y="7673"/>
                </a:lnTo>
                <a:cubicBezTo>
                  <a:pt x="32791" y="7906"/>
                  <a:pt x="32991" y="8073"/>
                  <a:pt x="33224" y="8073"/>
                </a:cubicBezTo>
                <a:lnTo>
                  <a:pt x="37194" y="8073"/>
                </a:lnTo>
                <a:cubicBezTo>
                  <a:pt x="37427" y="8073"/>
                  <a:pt x="37628" y="7906"/>
                  <a:pt x="37628" y="7673"/>
                </a:cubicBezTo>
                <a:lnTo>
                  <a:pt x="37628" y="4004"/>
                </a:lnTo>
                <a:cubicBezTo>
                  <a:pt x="37628" y="3770"/>
                  <a:pt x="37427" y="3570"/>
                  <a:pt x="37194" y="3570"/>
                </a:cubicBezTo>
                <a:close/>
                <a:moveTo>
                  <a:pt x="39762" y="3570"/>
                </a:moveTo>
                <a:cubicBezTo>
                  <a:pt x="39529" y="3570"/>
                  <a:pt x="39329" y="3770"/>
                  <a:pt x="39329" y="4004"/>
                </a:cubicBezTo>
                <a:lnTo>
                  <a:pt x="39329" y="7673"/>
                </a:lnTo>
                <a:cubicBezTo>
                  <a:pt x="39362" y="7906"/>
                  <a:pt x="39529" y="8073"/>
                  <a:pt x="39762" y="8073"/>
                </a:cubicBezTo>
                <a:lnTo>
                  <a:pt x="43765" y="8073"/>
                </a:lnTo>
                <a:cubicBezTo>
                  <a:pt x="43999" y="8073"/>
                  <a:pt x="44166" y="7906"/>
                  <a:pt x="44166" y="7673"/>
                </a:cubicBezTo>
                <a:lnTo>
                  <a:pt x="44166" y="4004"/>
                </a:lnTo>
                <a:cubicBezTo>
                  <a:pt x="44166" y="3770"/>
                  <a:pt x="43999" y="3570"/>
                  <a:pt x="43765" y="3570"/>
                </a:cubicBezTo>
                <a:close/>
                <a:moveTo>
                  <a:pt x="46334" y="3570"/>
                </a:moveTo>
                <a:cubicBezTo>
                  <a:pt x="46100" y="3570"/>
                  <a:pt x="45900" y="3770"/>
                  <a:pt x="45900" y="4004"/>
                </a:cubicBezTo>
                <a:lnTo>
                  <a:pt x="45900" y="7673"/>
                </a:lnTo>
                <a:cubicBezTo>
                  <a:pt x="45900" y="7906"/>
                  <a:pt x="46100" y="8073"/>
                  <a:pt x="46334" y="8073"/>
                </a:cubicBezTo>
                <a:lnTo>
                  <a:pt x="50337" y="8073"/>
                </a:lnTo>
                <a:cubicBezTo>
                  <a:pt x="50537" y="8073"/>
                  <a:pt x="50737" y="7906"/>
                  <a:pt x="50737" y="7673"/>
                </a:cubicBezTo>
                <a:lnTo>
                  <a:pt x="50737" y="4004"/>
                </a:lnTo>
                <a:cubicBezTo>
                  <a:pt x="50737" y="3770"/>
                  <a:pt x="50537" y="3570"/>
                  <a:pt x="50337" y="3570"/>
                </a:cubicBezTo>
                <a:close/>
                <a:moveTo>
                  <a:pt x="52872" y="3570"/>
                </a:moveTo>
                <a:cubicBezTo>
                  <a:pt x="52638" y="3570"/>
                  <a:pt x="52471" y="3770"/>
                  <a:pt x="52471" y="4004"/>
                </a:cubicBezTo>
                <a:lnTo>
                  <a:pt x="52471" y="7673"/>
                </a:lnTo>
                <a:cubicBezTo>
                  <a:pt x="52471" y="7906"/>
                  <a:pt x="52638" y="8073"/>
                  <a:pt x="52872" y="8073"/>
                </a:cubicBezTo>
                <a:lnTo>
                  <a:pt x="56875" y="8073"/>
                </a:lnTo>
                <a:cubicBezTo>
                  <a:pt x="57108" y="8073"/>
                  <a:pt x="57308" y="7906"/>
                  <a:pt x="57308" y="7673"/>
                </a:cubicBezTo>
                <a:lnTo>
                  <a:pt x="57308" y="4004"/>
                </a:lnTo>
                <a:cubicBezTo>
                  <a:pt x="57308" y="3770"/>
                  <a:pt x="57108" y="3570"/>
                  <a:pt x="56875" y="3570"/>
                </a:cubicBezTo>
                <a:close/>
                <a:moveTo>
                  <a:pt x="59443" y="3570"/>
                </a:moveTo>
                <a:cubicBezTo>
                  <a:pt x="59210" y="3570"/>
                  <a:pt x="59009" y="3770"/>
                  <a:pt x="59009" y="4004"/>
                </a:cubicBezTo>
                <a:lnTo>
                  <a:pt x="59009" y="7673"/>
                </a:lnTo>
                <a:cubicBezTo>
                  <a:pt x="59009" y="7906"/>
                  <a:pt x="59210" y="8073"/>
                  <a:pt x="59443" y="8073"/>
                </a:cubicBezTo>
                <a:lnTo>
                  <a:pt x="63446" y="8073"/>
                </a:lnTo>
                <a:cubicBezTo>
                  <a:pt x="63646" y="8073"/>
                  <a:pt x="63846" y="7906"/>
                  <a:pt x="63846" y="7673"/>
                </a:cubicBezTo>
                <a:lnTo>
                  <a:pt x="63846" y="4004"/>
                </a:lnTo>
                <a:cubicBezTo>
                  <a:pt x="63846" y="3770"/>
                  <a:pt x="63646" y="3570"/>
                  <a:pt x="63446" y="3570"/>
                </a:cubicBezTo>
                <a:close/>
                <a:moveTo>
                  <a:pt x="65981" y="3570"/>
                </a:moveTo>
                <a:cubicBezTo>
                  <a:pt x="65748" y="3570"/>
                  <a:pt x="65581" y="3770"/>
                  <a:pt x="65581" y="4004"/>
                </a:cubicBezTo>
                <a:lnTo>
                  <a:pt x="65581" y="7673"/>
                </a:lnTo>
                <a:cubicBezTo>
                  <a:pt x="65581" y="7906"/>
                  <a:pt x="65748" y="8073"/>
                  <a:pt x="65981" y="8073"/>
                </a:cubicBezTo>
                <a:lnTo>
                  <a:pt x="76555" y="8073"/>
                </a:lnTo>
                <a:cubicBezTo>
                  <a:pt x="76789" y="8073"/>
                  <a:pt x="76956" y="7906"/>
                  <a:pt x="76956" y="7673"/>
                </a:cubicBezTo>
                <a:lnTo>
                  <a:pt x="76956" y="4004"/>
                </a:lnTo>
                <a:cubicBezTo>
                  <a:pt x="76956" y="3770"/>
                  <a:pt x="76789" y="3570"/>
                  <a:pt x="76555" y="3570"/>
                </a:cubicBezTo>
                <a:close/>
                <a:moveTo>
                  <a:pt x="434" y="9041"/>
                </a:moveTo>
                <a:cubicBezTo>
                  <a:pt x="201" y="9041"/>
                  <a:pt x="1" y="9207"/>
                  <a:pt x="1" y="9441"/>
                </a:cubicBezTo>
                <a:lnTo>
                  <a:pt x="1" y="13110"/>
                </a:lnTo>
                <a:cubicBezTo>
                  <a:pt x="1" y="13344"/>
                  <a:pt x="201" y="13544"/>
                  <a:pt x="434" y="13544"/>
                </a:cubicBezTo>
                <a:lnTo>
                  <a:pt x="10975" y="13544"/>
                </a:lnTo>
                <a:cubicBezTo>
                  <a:pt x="11209" y="13544"/>
                  <a:pt x="11409" y="13344"/>
                  <a:pt x="11409" y="13110"/>
                </a:cubicBezTo>
                <a:lnTo>
                  <a:pt x="11409" y="9441"/>
                </a:lnTo>
                <a:cubicBezTo>
                  <a:pt x="11409" y="9207"/>
                  <a:pt x="11209" y="9041"/>
                  <a:pt x="10975" y="9041"/>
                </a:cubicBezTo>
                <a:close/>
                <a:moveTo>
                  <a:pt x="13544" y="9041"/>
                </a:moveTo>
                <a:cubicBezTo>
                  <a:pt x="13310" y="9041"/>
                  <a:pt x="13110" y="9207"/>
                  <a:pt x="13110" y="9441"/>
                </a:cubicBezTo>
                <a:lnTo>
                  <a:pt x="13110" y="13110"/>
                </a:lnTo>
                <a:cubicBezTo>
                  <a:pt x="13110" y="13344"/>
                  <a:pt x="13310" y="13544"/>
                  <a:pt x="13544" y="13544"/>
                </a:cubicBezTo>
                <a:lnTo>
                  <a:pt x="17547" y="13544"/>
                </a:lnTo>
                <a:cubicBezTo>
                  <a:pt x="17780" y="13544"/>
                  <a:pt x="17947" y="13344"/>
                  <a:pt x="17947" y="13110"/>
                </a:cubicBezTo>
                <a:lnTo>
                  <a:pt x="17947" y="9441"/>
                </a:lnTo>
                <a:cubicBezTo>
                  <a:pt x="17947" y="9207"/>
                  <a:pt x="17780" y="9041"/>
                  <a:pt x="17547" y="9041"/>
                </a:cubicBezTo>
                <a:close/>
                <a:moveTo>
                  <a:pt x="20082" y="9041"/>
                </a:moveTo>
                <a:cubicBezTo>
                  <a:pt x="19882" y="9041"/>
                  <a:pt x="19681" y="9207"/>
                  <a:pt x="19681" y="9441"/>
                </a:cubicBezTo>
                <a:lnTo>
                  <a:pt x="19681" y="13110"/>
                </a:lnTo>
                <a:cubicBezTo>
                  <a:pt x="19681" y="13344"/>
                  <a:pt x="19882" y="13544"/>
                  <a:pt x="20082" y="13544"/>
                </a:cubicBezTo>
                <a:lnTo>
                  <a:pt x="24085" y="13544"/>
                </a:lnTo>
                <a:cubicBezTo>
                  <a:pt x="24318" y="13544"/>
                  <a:pt x="24518" y="13344"/>
                  <a:pt x="24518" y="13110"/>
                </a:cubicBezTo>
                <a:lnTo>
                  <a:pt x="24518" y="9441"/>
                </a:lnTo>
                <a:cubicBezTo>
                  <a:pt x="24518" y="9207"/>
                  <a:pt x="24318" y="9041"/>
                  <a:pt x="24085" y="9041"/>
                </a:cubicBezTo>
                <a:close/>
                <a:moveTo>
                  <a:pt x="26653" y="9041"/>
                </a:moveTo>
                <a:cubicBezTo>
                  <a:pt x="26420" y="9041"/>
                  <a:pt x="26253" y="9207"/>
                  <a:pt x="26253" y="9441"/>
                </a:cubicBezTo>
                <a:lnTo>
                  <a:pt x="26253" y="13110"/>
                </a:lnTo>
                <a:cubicBezTo>
                  <a:pt x="26253" y="13344"/>
                  <a:pt x="26420" y="13544"/>
                  <a:pt x="26653" y="13544"/>
                </a:cubicBezTo>
                <a:lnTo>
                  <a:pt x="30656" y="13544"/>
                </a:lnTo>
                <a:cubicBezTo>
                  <a:pt x="30889" y="13544"/>
                  <a:pt x="31056" y="13344"/>
                  <a:pt x="31056" y="13110"/>
                </a:cubicBezTo>
                <a:lnTo>
                  <a:pt x="31056" y="9441"/>
                </a:lnTo>
                <a:cubicBezTo>
                  <a:pt x="31056" y="9207"/>
                  <a:pt x="30889" y="9041"/>
                  <a:pt x="30656" y="9041"/>
                </a:cubicBezTo>
                <a:close/>
                <a:moveTo>
                  <a:pt x="33224" y="9041"/>
                </a:moveTo>
                <a:cubicBezTo>
                  <a:pt x="32991" y="9041"/>
                  <a:pt x="32791" y="9207"/>
                  <a:pt x="32791" y="9441"/>
                </a:cubicBezTo>
                <a:lnTo>
                  <a:pt x="32791" y="13110"/>
                </a:lnTo>
                <a:cubicBezTo>
                  <a:pt x="32791" y="13344"/>
                  <a:pt x="32991" y="13544"/>
                  <a:pt x="33224" y="13544"/>
                </a:cubicBezTo>
                <a:lnTo>
                  <a:pt x="37194" y="13544"/>
                </a:lnTo>
                <a:cubicBezTo>
                  <a:pt x="37427" y="13544"/>
                  <a:pt x="37628" y="13344"/>
                  <a:pt x="37628" y="13110"/>
                </a:cubicBezTo>
                <a:lnTo>
                  <a:pt x="37628" y="9441"/>
                </a:lnTo>
                <a:cubicBezTo>
                  <a:pt x="37628" y="9207"/>
                  <a:pt x="37427" y="9041"/>
                  <a:pt x="37194" y="9041"/>
                </a:cubicBezTo>
                <a:close/>
                <a:moveTo>
                  <a:pt x="39762" y="9041"/>
                </a:moveTo>
                <a:cubicBezTo>
                  <a:pt x="39529" y="9041"/>
                  <a:pt x="39329" y="9207"/>
                  <a:pt x="39329" y="9441"/>
                </a:cubicBezTo>
                <a:lnTo>
                  <a:pt x="39329" y="13110"/>
                </a:lnTo>
                <a:cubicBezTo>
                  <a:pt x="39362" y="13344"/>
                  <a:pt x="39529" y="13544"/>
                  <a:pt x="39762" y="13544"/>
                </a:cubicBezTo>
                <a:lnTo>
                  <a:pt x="43765" y="13544"/>
                </a:lnTo>
                <a:cubicBezTo>
                  <a:pt x="43999" y="13544"/>
                  <a:pt x="44166" y="13344"/>
                  <a:pt x="44166" y="13110"/>
                </a:cubicBezTo>
                <a:lnTo>
                  <a:pt x="44166" y="9441"/>
                </a:lnTo>
                <a:cubicBezTo>
                  <a:pt x="44166" y="9207"/>
                  <a:pt x="43999" y="9041"/>
                  <a:pt x="43765" y="9041"/>
                </a:cubicBezTo>
                <a:close/>
                <a:moveTo>
                  <a:pt x="46334" y="9041"/>
                </a:moveTo>
                <a:cubicBezTo>
                  <a:pt x="46100" y="9041"/>
                  <a:pt x="45900" y="9207"/>
                  <a:pt x="45900" y="9441"/>
                </a:cubicBezTo>
                <a:lnTo>
                  <a:pt x="45900" y="13110"/>
                </a:lnTo>
                <a:cubicBezTo>
                  <a:pt x="45900" y="13344"/>
                  <a:pt x="46100" y="13544"/>
                  <a:pt x="46334" y="13544"/>
                </a:cubicBezTo>
                <a:lnTo>
                  <a:pt x="50337" y="13544"/>
                </a:lnTo>
                <a:cubicBezTo>
                  <a:pt x="50537" y="13544"/>
                  <a:pt x="50737" y="13344"/>
                  <a:pt x="50737" y="13110"/>
                </a:cubicBezTo>
                <a:lnTo>
                  <a:pt x="50737" y="9441"/>
                </a:lnTo>
                <a:cubicBezTo>
                  <a:pt x="50737" y="9207"/>
                  <a:pt x="50537" y="9041"/>
                  <a:pt x="50337" y="9041"/>
                </a:cubicBezTo>
                <a:close/>
                <a:moveTo>
                  <a:pt x="52872" y="9041"/>
                </a:moveTo>
                <a:cubicBezTo>
                  <a:pt x="52638" y="9041"/>
                  <a:pt x="52471" y="9207"/>
                  <a:pt x="52471" y="9441"/>
                </a:cubicBezTo>
                <a:lnTo>
                  <a:pt x="52471" y="13110"/>
                </a:lnTo>
                <a:cubicBezTo>
                  <a:pt x="52471" y="13344"/>
                  <a:pt x="52638" y="13544"/>
                  <a:pt x="52872" y="13544"/>
                </a:cubicBezTo>
                <a:lnTo>
                  <a:pt x="56875" y="13544"/>
                </a:lnTo>
                <a:cubicBezTo>
                  <a:pt x="57108" y="13544"/>
                  <a:pt x="57308" y="13344"/>
                  <a:pt x="57308" y="13110"/>
                </a:cubicBezTo>
                <a:lnTo>
                  <a:pt x="57308" y="9441"/>
                </a:lnTo>
                <a:cubicBezTo>
                  <a:pt x="57308" y="9207"/>
                  <a:pt x="57108" y="9041"/>
                  <a:pt x="56875" y="9041"/>
                </a:cubicBezTo>
                <a:close/>
                <a:moveTo>
                  <a:pt x="59443" y="9041"/>
                </a:moveTo>
                <a:cubicBezTo>
                  <a:pt x="59210" y="9041"/>
                  <a:pt x="59009" y="9207"/>
                  <a:pt x="59009" y="9441"/>
                </a:cubicBezTo>
                <a:lnTo>
                  <a:pt x="59009" y="13110"/>
                </a:lnTo>
                <a:cubicBezTo>
                  <a:pt x="59009" y="13344"/>
                  <a:pt x="59210" y="13544"/>
                  <a:pt x="59443" y="13544"/>
                </a:cubicBezTo>
                <a:lnTo>
                  <a:pt x="63446" y="13544"/>
                </a:lnTo>
                <a:cubicBezTo>
                  <a:pt x="63646" y="13544"/>
                  <a:pt x="63846" y="13344"/>
                  <a:pt x="63846" y="13110"/>
                </a:cubicBezTo>
                <a:lnTo>
                  <a:pt x="63846" y="9441"/>
                </a:lnTo>
                <a:cubicBezTo>
                  <a:pt x="63846" y="9207"/>
                  <a:pt x="63646" y="9041"/>
                  <a:pt x="63446" y="9041"/>
                </a:cubicBezTo>
                <a:close/>
                <a:moveTo>
                  <a:pt x="434" y="14978"/>
                </a:moveTo>
                <a:cubicBezTo>
                  <a:pt x="201" y="14978"/>
                  <a:pt x="1" y="15145"/>
                  <a:pt x="1" y="15378"/>
                </a:cubicBezTo>
                <a:lnTo>
                  <a:pt x="1" y="19048"/>
                </a:lnTo>
                <a:cubicBezTo>
                  <a:pt x="1" y="19281"/>
                  <a:pt x="201" y="19481"/>
                  <a:pt x="434" y="19481"/>
                </a:cubicBezTo>
                <a:lnTo>
                  <a:pt x="4437" y="19481"/>
                </a:lnTo>
                <a:cubicBezTo>
                  <a:pt x="4671" y="19481"/>
                  <a:pt x="4837" y="19281"/>
                  <a:pt x="4837" y="19048"/>
                </a:cubicBezTo>
                <a:lnTo>
                  <a:pt x="4837" y="15378"/>
                </a:lnTo>
                <a:cubicBezTo>
                  <a:pt x="4837" y="15145"/>
                  <a:pt x="4671" y="14978"/>
                  <a:pt x="4437" y="14978"/>
                </a:cubicBezTo>
                <a:close/>
                <a:moveTo>
                  <a:pt x="6972" y="14978"/>
                </a:moveTo>
                <a:cubicBezTo>
                  <a:pt x="6739" y="14978"/>
                  <a:pt x="6572" y="15145"/>
                  <a:pt x="6572" y="15378"/>
                </a:cubicBezTo>
                <a:lnTo>
                  <a:pt x="6572" y="19048"/>
                </a:lnTo>
                <a:cubicBezTo>
                  <a:pt x="6572" y="19281"/>
                  <a:pt x="6739" y="19481"/>
                  <a:pt x="6972" y="19481"/>
                </a:cubicBezTo>
                <a:lnTo>
                  <a:pt x="10975" y="19481"/>
                </a:lnTo>
                <a:cubicBezTo>
                  <a:pt x="11209" y="19481"/>
                  <a:pt x="11409" y="19281"/>
                  <a:pt x="11409" y="19048"/>
                </a:cubicBezTo>
                <a:lnTo>
                  <a:pt x="11409" y="15378"/>
                </a:lnTo>
                <a:cubicBezTo>
                  <a:pt x="11409" y="15145"/>
                  <a:pt x="11209" y="14978"/>
                  <a:pt x="10975" y="14978"/>
                </a:cubicBezTo>
                <a:close/>
                <a:moveTo>
                  <a:pt x="13544" y="14978"/>
                </a:moveTo>
                <a:cubicBezTo>
                  <a:pt x="13310" y="14978"/>
                  <a:pt x="13110" y="15145"/>
                  <a:pt x="13110" y="15378"/>
                </a:cubicBezTo>
                <a:lnTo>
                  <a:pt x="13110" y="19048"/>
                </a:lnTo>
                <a:cubicBezTo>
                  <a:pt x="13110" y="19281"/>
                  <a:pt x="13310" y="19481"/>
                  <a:pt x="13544" y="19481"/>
                </a:cubicBezTo>
                <a:lnTo>
                  <a:pt x="17547" y="19481"/>
                </a:lnTo>
                <a:cubicBezTo>
                  <a:pt x="17780" y="19481"/>
                  <a:pt x="17947" y="19281"/>
                  <a:pt x="17947" y="19048"/>
                </a:cubicBezTo>
                <a:lnTo>
                  <a:pt x="17947" y="15378"/>
                </a:lnTo>
                <a:cubicBezTo>
                  <a:pt x="17947" y="15145"/>
                  <a:pt x="17780" y="14978"/>
                  <a:pt x="17547" y="14978"/>
                </a:cubicBezTo>
                <a:close/>
                <a:moveTo>
                  <a:pt x="20082" y="14978"/>
                </a:moveTo>
                <a:cubicBezTo>
                  <a:pt x="19882" y="14978"/>
                  <a:pt x="19681" y="15145"/>
                  <a:pt x="19681" y="15378"/>
                </a:cubicBezTo>
                <a:lnTo>
                  <a:pt x="19681" y="19048"/>
                </a:lnTo>
                <a:cubicBezTo>
                  <a:pt x="19681" y="19281"/>
                  <a:pt x="19882" y="19481"/>
                  <a:pt x="20082" y="19481"/>
                </a:cubicBezTo>
                <a:lnTo>
                  <a:pt x="24085" y="19481"/>
                </a:lnTo>
                <a:cubicBezTo>
                  <a:pt x="24318" y="19481"/>
                  <a:pt x="24518" y="19281"/>
                  <a:pt x="24518" y="19048"/>
                </a:cubicBezTo>
                <a:lnTo>
                  <a:pt x="24518" y="15378"/>
                </a:lnTo>
                <a:cubicBezTo>
                  <a:pt x="24518" y="15145"/>
                  <a:pt x="24318" y="14978"/>
                  <a:pt x="24085" y="14978"/>
                </a:cubicBezTo>
                <a:close/>
                <a:moveTo>
                  <a:pt x="26653" y="14978"/>
                </a:moveTo>
                <a:cubicBezTo>
                  <a:pt x="26420" y="14978"/>
                  <a:pt x="26253" y="15145"/>
                  <a:pt x="26253" y="15378"/>
                </a:cubicBezTo>
                <a:lnTo>
                  <a:pt x="26253" y="19048"/>
                </a:lnTo>
                <a:cubicBezTo>
                  <a:pt x="26253" y="19281"/>
                  <a:pt x="26420" y="19481"/>
                  <a:pt x="26653" y="19481"/>
                </a:cubicBezTo>
                <a:lnTo>
                  <a:pt x="30656" y="19481"/>
                </a:lnTo>
                <a:cubicBezTo>
                  <a:pt x="30889" y="19481"/>
                  <a:pt x="31056" y="19281"/>
                  <a:pt x="31056" y="19048"/>
                </a:cubicBezTo>
                <a:lnTo>
                  <a:pt x="31056" y="15378"/>
                </a:lnTo>
                <a:cubicBezTo>
                  <a:pt x="31056" y="15145"/>
                  <a:pt x="30889" y="14978"/>
                  <a:pt x="30656" y="14978"/>
                </a:cubicBezTo>
                <a:close/>
                <a:moveTo>
                  <a:pt x="33224" y="14978"/>
                </a:moveTo>
                <a:cubicBezTo>
                  <a:pt x="32991" y="14978"/>
                  <a:pt x="32791" y="15145"/>
                  <a:pt x="32791" y="15378"/>
                </a:cubicBezTo>
                <a:lnTo>
                  <a:pt x="32791" y="19048"/>
                </a:lnTo>
                <a:cubicBezTo>
                  <a:pt x="32791" y="19281"/>
                  <a:pt x="32991" y="19481"/>
                  <a:pt x="33224" y="19481"/>
                </a:cubicBezTo>
                <a:lnTo>
                  <a:pt x="37194" y="19481"/>
                </a:lnTo>
                <a:cubicBezTo>
                  <a:pt x="37427" y="19481"/>
                  <a:pt x="37628" y="19281"/>
                  <a:pt x="37628" y="19048"/>
                </a:cubicBezTo>
                <a:lnTo>
                  <a:pt x="37628" y="15378"/>
                </a:lnTo>
                <a:cubicBezTo>
                  <a:pt x="37628" y="15145"/>
                  <a:pt x="37427" y="14978"/>
                  <a:pt x="37194" y="14978"/>
                </a:cubicBezTo>
                <a:close/>
                <a:moveTo>
                  <a:pt x="39762" y="14978"/>
                </a:moveTo>
                <a:cubicBezTo>
                  <a:pt x="39529" y="14978"/>
                  <a:pt x="39329" y="15145"/>
                  <a:pt x="39329" y="15378"/>
                </a:cubicBezTo>
                <a:lnTo>
                  <a:pt x="39329" y="19048"/>
                </a:lnTo>
                <a:cubicBezTo>
                  <a:pt x="39362" y="19281"/>
                  <a:pt x="39529" y="19481"/>
                  <a:pt x="39762" y="19481"/>
                </a:cubicBezTo>
                <a:lnTo>
                  <a:pt x="43765" y="19481"/>
                </a:lnTo>
                <a:cubicBezTo>
                  <a:pt x="43999" y="19481"/>
                  <a:pt x="44166" y="19281"/>
                  <a:pt x="44166" y="19048"/>
                </a:cubicBezTo>
                <a:lnTo>
                  <a:pt x="44166" y="15378"/>
                </a:lnTo>
                <a:cubicBezTo>
                  <a:pt x="44166" y="15145"/>
                  <a:pt x="43999" y="14978"/>
                  <a:pt x="43765" y="14978"/>
                </a:cubicBezTo>
                <a:close/>
                <a:moveTo>
                  <a:pt x="46334" y="14978"/>
                </a:moveTo>
                <a:cubicBezTo>
                  <a:pt x="46100" y="14978"/>
                  <a:pt x="45900" y="15145"/>
                  <a:pt x="45900" y="15378"/>
                </a:cubicBezTo>
                <a:lnTo>
                  <a:pt x="45900" y="19048"/>
                </a:lnTo>
                <a:cubicBezTo>
                  <a:pt x="45900" y="19281"/>
                  <a:pt x="46100" y="19481"/>
                  <a:pt x="46334" y="19481"/>
                </a:cubicBezTo>
                <a:lnTo>
                  <a:pt x="50337" y="19481"/>
                </a:lnTo>
                <a:cubicBezTo>
                  <a:pt x="50537" y="19481"/>
                  <a:pt x="50737" y="19281"/>
                  <a:pt x="50737" y="19048"/>
                </a:cubicBezTo>
                <a:lnTo>
                  <a:pt x="50737" y="15378"/>
                </a:lnTo>
                <a:cubicBezTo>
                  <a:pt x="50737" y="15145"/>
                  <a:pt x="50537" y="14978"/>
                  <a:pt x="50337" y="14978"/>
                </a:cubicBezTo>
                <a:close/>
                <a:moveTo>
                  <a:pt x="52872" y="14978"/>
                </a:moveTo>
                <a:cubicBezTo>
                  <a:pt x="52638" y="14978"/>
                  <a:pt x="52471" y="15145"/>
                  <a:pt x="52471" y="15378"/>
                </a:cubicBezTo>
                <a:lnTo>
                  <a:pt x="52471" y="19048"/>
                </a:lnTo>
                <a:cubicBezTo>
                  <a:pt x="52471" y="19281"/>
                  <a:pt x="52638" y="19481"/>
                  <a:pt x="52872" y="19481"/>
                </a:cubicBezTo>
                <a:lnTo>
                  <a:pt x="56875" y="19481"/>
                </a:lnTo>
                <a:cubicBezTo>
                  <a:pt x="57108" y="19481"/>
                  <a:pt x="57308" y="19281"/>
                  <a:pt x="57308" y="19048"/>
                </a:cubicBezTo>
                <a:lnTo>
                  <a:pt x="57308" y="15378"/>
                </a:lnTo>
                <a:cubicBezTo>
                  <a:pt x="57308" y="15145"/>
                  <a:pt x="57108" y="14978"/>
                  <a:pt x="56875" y="14978"/>
                </a:cubicBezTo>
                <a:close/>
                <a:moveTo>
                  <a:pt x="59443" y="14978"/>
                </a:moveTo>
                <a:cubicBezTo>
                  <a:pt x="59210" y="14978"/>
                  <a:pt x="59009" y="15145"/>
                  <a:pt x="59009" y="15378"/>
                </a:cubicBezTo>
                <a:lnTo>
                  <a:pt x="59009" y="19048"/>
                </a:lnTo>
                <a:cubicBezTo>
                  <a:pt x="59009" y="19281"/>
                  <a:pt x="59210" y="19481"/>
                  <a:pt x="59443" y="19481"/>
                </a:cubicBezTo>
                <a:lnTo>
                  <a:pt x="63446" y="19481"/>
                </a:lnTo>
                <a:cubicBezTo>
                  <a:pt x="63646" y="19481"/>
                  <a:pt x="63846" y="19281"/>
                  <a:pt x="63846" y="19048"/>
                </a:cubicBezTo>
                <a:lnTo>
                  <a:pt x="63846" y="15378"/>
                </a:lnTo>
                <a:cubicBezTo>
                  <a:pt x="63846" y="15145"/>
                  <a:pt x="63646" y="14978"/>
                  <a:pt x="63446" y="14978"/>
                </a:cubicBezTo>
                <a:close/>
                <a:moveTo>
                  <a:pt x="65981" y="14978"/>
                </a:moveTo>
                <a:cubicBezTo>
                  <a:pt x="65748" y="14978"/>
                  <a:pt x="65581" y="15145"/>
                  <a:pt x="65581" y="15378"/>
                </a:cubicBezTo>
                <a:lnTo>
                  <a:pt x="65581" y="19048"/>
                </a:lnTo>
                <a:cubicBezTo>
                  <a:pt x="65581" y="19281"/>
                  <a:pt x="65748" y="19481"/>
                  <a:pt x="65981" y="19481"/>
                </a:cubicBezTo>
                <a:lnTo>
                  <a:pt x="69984" y="19481"/>
                </a:lnTo>
                <a:cubicBezTo>
                  <a:pt x="70217" y="19481"/>
                  <a:pt x="70418" y="19281"/>
                  <a:pt x="70418" y="19048"/>
                </a:cubicBezTo>
                <a:lnTo>
                  <a:pt x="70418" y="15378"/>
                </a:lnTo>
                <a:cubicBezTo>
                  <a:pt x="70418" y="15145"/>
                  <a:pt x="70217" y="14978"/>
                  <a:pt x="69984" y="14978"/>
                </a:cubicBezTo>
                <a:close/>
                <a:moveTo>
                  <a:pt x="65981" y="9041"/>
                </a:moveTo>
                <a:cubicBezTo>
                  <a:pt x="65748" y="9041"/>
                  <a:pt x="65581" y="9207"/>
                  <a:pt x="65581" y="9441"/>
                </a:cubicBezTo>
                <a:lnTo>
                  <a:pt x="65581" y="13110"/>
                </a:lnTo>
                <a:cubicBezTo>
                  <a:pt x="65581" y="13344"/>
                  <a:pt x="65748" y="13544"/>
                  <a:pt x="65981" y="13544"/>
                </a:cubicBezTo>
                <a:lnTo>
                  <a:pt x="71719" y="13544"/>
                </a:lnTo>
                <a:cubicBezTo>
                  <a:pt x="71952" y="13544"/>
                  <a:pt x="72119" y="13744"/>
                  <a:pt x="72119" y="13944"/>
                </a:cubicBezTo>
                <a:lnTo>
                  <a:pt x="72119" y="19048"/>
                </a:lnTo>
                <a:cubicBezTo>
                  <a:pt x="72119" y="19281"/>
                  <a:pt x="72319" y="19481"/>
                  <a:pt x="72552" y="19481"/>
                </a:cubicBezTo>
                <a:lnTo>
                  <a:pt x="76555" y="19481"/>
                </a:lnTo>
                <a:cubicBezTo>
                  <a:pt x="76789" y="19481"/>
                  <a:pt x="76956" y="19281"/>
                  <a:pt x="76956" y="19048"/>
                </a:cubicBezTo>
                <a:lnTo>
                  <a:pt x="76956" y="9441"/>
                </a:lnTo>
                <a:cubicBezTo>
                  <a:pt x="76956" y="9207"/>
                  <a:pt x="76789" y="9041"/>
                  <a:pt x="76555" y="9041"/>
                </a:cubicBezTo>
                <a:close/>
                <a:moveTo>
                  <a:pt x="434" y="20916"/>
                </a:moveTo>
                <a:cubicBezTo>
                  <a:pt x="201" y="20916"/>
                  <a:pt x="1" y="21083"/>
                  <a:pt x="1" y="21316"/>
                </a:cubicBezTo>
                <a:lnTo>
                  <a:pt x="1" y="24985"/>
                </a:lnTo>
                <a:cubicBezTo>
                  <a:pt x="1" y="25219"/>
                  <a:pt x="201" y="25419"/>
                  <a:pt x="434" y="25419"/>
                </a:cubicBezTo>
                <a:lnTo>
                  <a:pt x="4437" y="25419"/>
                </a:lnTo>
                <a:cubicBezTo>
                  <a:pt x="4671" y="25419"/>
                  <a:pt x="4837" y="25219"/>
                  <a:pt x="4837" y="24985"/>
                </a:cubicBezTo>
                <a:lnTo>
                  <a:pt x="4837" y="21316"/>
                </a:lnTo>
                <a:cubicBezTo>
                  <a:pt x="4837" y="21083"/>
                  <a:pt x="4671" y="20916"/>
                  <a:pt x="4437" y="20916"/>
                </a:cubicBezTo>
                <a:close/>
                <a:moveTo>
                  <a:pt x="6972" y="20916"/>
                </a:moveTo>
                <a:cubicBezTo>
                  <a:pt x="6739" y="20916"/>
                  <a:pt x="6572" y="21083"/>
                  <a:pt x="6572" y="21316"/>
                </a:cubicBezTo>
                <a:lnTo>
                  <a:pt x="6572" y="24985"/>
                </a:lnTo>
                <a:cubicBezTo>
                  <a:pt x="6572" y="25219"/>
                  <a:pt x="6739" y="25419"/>
                  <a:pt x="6972" y="25419"/>
                </a:cubicBezTo>
                <a:lnTo>
                  <a:pt x="10975" y="25419"/>
                </a:lnTo>
                <a:cubicBezTo>
                  <a:pt x="11209" y="25419"/>
                  <a:pt x="11409" y="25219"/>
                  <a:pt x="11409" y="24985"/>
                </a:cubicBezTo>
                <a:lnTo>
                  <a:pt x="11409" y="21316"/>
                </a:lnTo>
                <a:cubicBezTo>
                  <a:pt x="11409" y="21083"/>
                  <a:pt x="11209" y="20916"/>
                  <a:pt x="10975" y="20916"/>
                </a:cubicBezTo>
                <a:close/>
                <a:moveTo>
                  <a:pt x="13544" y="20916"/>
                </a:moveTo>
                <a:cubicBezTo>
                  <a:pt x="13310" y="20916"/>
                  <a:pt x="13110" y="21083"/>
                  <a:pt x="13110" y="21316"/>
                </a:cubicBezTo>
                <a:lnTo>
                  <a:pt x="13110" y="24985"/>
                </a:lnTo>
                <a:cubicBezTo>
                  <a:pt x="13110" y="25219"/>
                  <a:pt x="13310" y="25419"/>
                  <a:pt x="13544" y="25419"/>
                </a:cubicBezTo>
                <a:lnTo>
                  <a:pt x="17547" y="25419"/>
                </a:lnTo>
                <a:cubicBezTo>
                  <a:pt x="17780" y="25419"/>
                  <a:pt x="17947" y="25219"/>
                  <a:pt x="17947" y="24985"/>
                </a:cubicBezTo>
                <a:lnTo>
                  <a:pt x="17947" y="21316"/>
                </a:lnTo>
                <a:cubicBezTo>
                  <a:pt x="17947" y="21083"/>
                  <a:pt x="17780" y="20916"/>
                  <a:pt x="17547" y="20916"/>
                </a:cubicBezTo>
                <a:close/>
                <a:moveTo>
                  <a:pt x="20082" y="20916"/>
                </a:moveTo>
                <a:cubicBezTo>
                  <a:pt x="19882" y="20916"/>
                  <a:pt x="19681" y="21083"/>
                  <a:pt x="19681" y="21316"/>
                </a:cubicBezTo>
                <a:lnTo>
                  <a:pt x="19681" y="24985"/>
                </a:lnTo>
                <a:cubicBezTo>
                  <a:pt x="19681" y="25219"/>
                  <a:pt x="19882" y="25419"/>
                  <a:pt x="20082" y="25419"/>
                </a:cubicBezTo>
                <a:lnTo>
                  <a:pt x="24085" y="25419"/>
                </a:lnTo>
                <a:cubicBezTo>
                  <a:pt x="24318" y="25419"/>
                  <a:pt x="24518" y="25219"/>
                  <a:pt x="24518" y="24985"/>
                </a:cubicBezTo>
                <a:lnTo>
                  <a:pt x="24518" y="21316"/>
                </a:lnTo>
                <a:cubicBezTo>
                  <a:pt x="24518" y="21083"/>
                  <a:pt x="24318" y="20916"/>
                  <a:pt x="24085" y="20916"/>
                </a:cubicBezTo>
                <a:close/>
                <a:moveTo>
                  <a:pt x="26653" y="20916"/>
                </a:moveTo>
                <a:cubicBezTo>
                  <a:pt x="26420" y="20916"/>
                  <a:pt x="26253" y="21083"/>
                  <a:pt x="26253" y="21316"/>
                </a:cubicBezTo>
                <a:lnTo>
                  <a:pt x="26253" y="24985"/>
                </a:lnTo>
                <a:cubicBezTo>
                  <a:pt x="26253" y="25219"/>
                  <a:pt x="26420" y="25419"/>
                  <a:pt x="26653" y="25419"/>
                </a:cubicBezTo>
                <a:lnTo>
                  <a:pt x="30656" y="25419"/>
                </a:lnTo>
                <a:cubicBezTo>
                  <a:pt x="30889" y="25419"/>
                  <a:pt x="31056" y="25219"/>
                  <a:pt x="31056" y="24985"/>
                </a:cubicBezTo>
                <a:lnTo>
                  <a:pt x="31056" y="21316"/>
                </a:lnTo>
                <a:cubicBezTo>
                  <a:pt x="31056" y="21083"/>
                  <a:pt x="30889" y="20916"/>
                  <a:pt x="30656" y="20916"/>
                </a:cubicBezTo>
                <a:close/>
                <a:moveTo>
                  <a:pt x="33224" y="20916"/>
                </a:moveTo>
                <a:cubicBezTo>
                  <a:pt x="32991" y="20916"/>
                  <a:pt x="32791" y="21083"/>
                  <a:pt x="32791" y="21316"/>
                </a:cubicBezTo>
                <a:lnTo>
                  <a:pt x="32791" y="24985"/>
                </a:lnTo>
                <a:cubicBezTo>
                  <a:pt x="32791" y="25219"/>
                  <a:pt x="32991" y="25419"/>
                  <a:pt x="33224" y="25419"/>
                </a:cubicBezTo>
                <a:lnTo>
                  <a:pt x="37194" y="25419"/>
                </a:lnTo>
                <a:cubicBezTo>
                  <a:pt x="37427" y="25419"/>
                  <a:pt x="37628" y="25219"/>
                  <a:pt x="37628" y="24985"/>
                </a:cubicBezTo>
                <a:lnTo>
                  <a:pt x="37628" y="21316"/>
                </a:lnTo>
                <a:cubicBezTo>
                  <a:pt x="37628" y="21083"/>
                  <a:pt x="37427" y="20916"/>
                  <a:pt x="37194" y="20916"/>
                </a:cubicBezTo>
                <a:close/>
                <a:moveTo>
                  <a:pt x="39762" y="20916"/>
                </a:moveTo>
                <a:cubicBezTo>
                  <a:pt x="39529" y="20916"/>
                  <a:pt x="39329" y="21083"/>
                  <a:pt x="39329" y="21316"/>
                </a:cubicBezTo>
                <a:lnTo>
                  <a:pt x="39329" y="24985"/>
                </a:lnTo>
                <a:cubicBezTo>
                  <a:pt x="39362" y="25219"/>
                  <a:pt x="39529" y="25419"/>
                  <a:pt x="39762" y="25419"/>
                </a:cubicBezTo>
                <a:lnTo>
                  <a:pt x="43765" y="25419"/>
                </a:lnTo>
                <a:cubicBezTo>
                  <a:pt x="43999" y="25419"/>
                  <a:pt x="44166" y="25219"/>
                  <a:pt x="44166" y="24985"/>
                </a:cubicBezTo>
                <a:lnTo>
                  <a:pt x="44166" y="21316"/>
                </a:lnTo>
                <a:cubicBezTo>
                  <a:pt x="44166" y="21083"/>
                  <a:pt x="43999" y="20916"/>
                  <a:pt x="43765" y="20916"/>
                </a:cubicBezTo>
                <a:close/>
                <a:moveTo>
                  <a:pt x="46334" y="20916"/>
                </a:moveTo>
                <a:cubicBezTo>
                  <a:pt x="46100" y="20916"/>
                  <a:pt x="45900" y="21083"/>
                  <a:pt x="45900" y="21316"/>
                </a:cubicBezTo>
                <a:lnTo>
                  <a:pt x="45900" y="24985"/>
                </a:lnTo>
                <a:cubicBezTo>
                  <a:pt x="45900" y="25219"/>
                  <a:pt x="46100" y="25419"/>
                  <a:pt x="46334" y="25419"/>
                </a:cubicBezTo>
                <a:lnTo>
                  <a:pt x="50337" y="25419"/>
                </a:lnTo>
                <a:cubicBezTo>
                  <a:pt x="50537" y="25419"/>
                  <a:pt x="50737" y="25219"/>
                  <a:pt x="50737" y="24985"/>
                </a:cubicBezTo>
                <a:lnTo>
                  <a:pt x="50737" y="21316"/>
                </a:lnTo>
                <a:cubicBezTo>
                  <a:pt x="50737" y="21083"/>
                  <a:pt x="50537" y="20916"/>
                  <a:pt x="50337" y="20916"/>
                </a:cubicBezTo>
                <a:close/>
                <a:moveTo>
                  <a:pt x="52872" y="20916"/>
                </a:moveTo>
                <a:cubicBezTo>
                  <a:pt x="52638" y="20916"/>
                  <a:pt x="52471" y="21083"/>
                  <a:pt x="52471" y="21316"/>
                </a:cubicBezTo>
                <a:lnTo>
                  <a:pt x="52471" y="24985"/>
                </a:lnTo>
                <a:cubicBezTo>
                  <a:pt x="52471" y="25219"/>
                  <a:pt x="52638" y="25419"/>
                  <a:pt x="52872" y="25419"/>
                </a:cubicBezTo>
                <a:lnTo>
                  <a:pt x="56875" y="25419"/>
                </a:lnTo>
                <a:cubicBezTo>
                  <a:pt x="57108" y="25419"/>
                  <a:pt x="57308" y="25219"/>
                  <a:pt x="57308" y="24985"/>
                </a:cubicBezTo>
                <a:lnTo>
                  <a:pt x="57308" y="21316"/>
                </a:lnTo>
                <a:cubicBezTo>
                  <a:pt x="57308" y="21083"/>
                  <a:pt x="57108" y="20916"/>
                  <a:pt x="56875" y="20916"/>
                </a:cubicBezTo>
                <a:close/>
                <a:moveTo>
                  <a:pt x="59443" y="20916"/>
                </a:moveTo>
                <a:cubicBezTo>
                  <a:pt x="59210" y="20916"/>
                  <a:pt x="59009" y="21083"/>
                  <a:pt x="59009" y="21316"/>
                </a:cubicBezTo>
                <a:lnTo>
                  <a:pt x="59009" y="24985"/>
                </a:lnTo>
                <a:cubicBezTo>
                  <a:pt x="59009" y="25219"/>
                  <a:pt x="59210" y="25419"/>
                  <a:pt x="59443" y="25419"/>
                </a:cubicBezTo>
                <a:lnTo>
                  <a:pt x="63446" y="25419"/>
                </a:lnTo>
                <a:cubicBezTo>
                  <a:pt x="63646" y="25419"/>
                  <a:pt x="63846" y="25219"/>
                  <a:pt x="63846" y="24985"/>
                </a:cubicBezTo>
                <a:lnTo>
                  <a:pt x="63846" y="21316"/>
                </a:lnTo>
                <a:cubicBezTo>
                  <a:pt x="63846" y="21083"/>
                  <a:pt x="63646" y="20916"/>
                  <a:pt x="63446" y="20916"/>
                </a:cubicBezTo>
                <a:close/>
                <a:moveTo>
                  <a:pt x="65981" y="20916"/>
                </a:moveTo>
                <a:cubicBezTo>
                  <a:pt x="65748" y="20916"/>
                  <a:pt x="65581" y="21083"/>
                  <a:pt x="65581" y="21316"/>
                </a:cubicBezTo>
                <a:lnTo>
                  <a:pt x="65581" y="24985"/>
                </a:lnTo>
                <a:cubicBezTo>
                  <a:pt x="65581" y="25219"/>
                  <a:pt x="65748" y="25419"/>
                  <a:pt x="65981" y="25419"/>
                </a:cubicBezTo>
                <a:lnTo>
                  <a:pt x="69984" y="25419"/>
                </a:lnTo>
                <a:cubicBezTo>
                  <a:pt x="70217" y="25419"/>
                  <a:pt x="70418" y="25219"/>
                  <a:pt x="70418" y="24985"/>
                </a:cubicBezTo>
                <a:lnTo>
                  <a:pt x="70418" y="21316"/>
                </a:lnTo>
                <a:cubicBezTo>
                  <a:pt x="70418" y="21083"/>
                  <a:pt x="70217" y="20916"/>
                  <a:pt x="69984" y="20916"/>
                </a:cubicBezTo>
                <a:close/>
                <a:moveTo>
                  <a:pt x="72552" y="20916"/>
                </a:moveTo>
                <a:cubicBezTo>
                  <a:pt x="72319" y="20916"/>
                  <a:pt x="72119" y="21083"/>
                  <a:pt x="72119" y="21316"/>
                </a:cubicBezTo>
                <a:lnTo>
                  <a:pt x="72119" y="24985"/>
                </a:lnTo>
                <a:cubicBezTo>
                  <a:pt x="72119" y="25219"/>
                  <a:pt x="72319" y="25419"/>
                  <a:pt x="72552" y="25419"/>
                </a:cubicBezTo>
                <a:lnTo>
                  <a:pt x="76555" y="25419"/>
                </a:lnTo>
                <a:cubicBezTo>
                  <a:pt x="76789" y="25419"/>
                  <a:pt x="76956" y="25219"/>
                  <a:pt x="76956" y="24985"/>
                </a:cubicBezTo>
                <a:lnTo>
                  <a:pt x="76956" y="21316"/>
                </a:lnTo>
                <a:cubicBezTo>
                  <a:pt x="76956" y="21083"/>
                  <a:pt x="76789" y="20916"/>
                  <a:pt x="76555" y="20916"/>
                </a:cubicBezTo>
                <a:close/>
                <a:moveTo>
                  <a:pt x="434" y="26853"/>
                </a:moveTo>
                <a:cubicBezTo>
                  <a:pt x="201" y="26853"/>
                  <a:pt x="1" y="27020"/>
                  <a:pt x="1" y="27254"/>
                </a:cubicBezTo>
                <a:lnTo>
                  <a:pt x="1" y="30923"/>
                </a:lnTo>
                <a:cubicBezTo>
                  <a:pt x="1" y="31156"/>
                  <a:pt x="201" y="31357"/>
                  <a:pt x="434" y="31357"/>
                </a:cubicBezTo>
                <a:lnTo>
                  <a:pt x="4437" y="31357"/>
                </a:lnTo>
                <a:cubicBezTo>
                  <a:pt x="4671" y="31357"/>
                  <a:pt x="4837" y="31156"/>
                  <a:pt x="4837" y="30923"/>
                </a:cubicBezTo>
                <a:lnTo>
                  <a:pt x="4837" y="27254"/>
                </a:lnTo>
                <a:cubicBezTo>
                  <a:pt x="4837" y="27020"/>
                  <a:pt x="4671" y="26853"/>
                  <a:pt x="4437" y="26853"/>
                </a:cubicBezTo>
                <a:close/>
                <a:moveTo>
                  <a:pt x="6972" y="26853"/>
                </a:moveTo>
                <a:cubicBezTo>
                  <a:pt x="6739" y="26853"/>
                  <a:pt x="6572" y="27020"/>
                  <a:pt x="6572" y="27254"/>
                </a:cubicBezTo>
                <a:lnTo>
                  <a:pt x="6572" y="30923"/>
                </a:lnTo>
                <a:cubicBezTo>
                  <a:pt x="6572" y="31156"/>
                  <a:pt x="6739" y="31357"/>
                  <a:pt x="6972" y="31357"/>
                </a:cubicBezTo>
                <a:lnTo>
                  <a:pt x="10975" y="31357"/>
                </a:lnTo>
                <a:cubicBezTo>
                  <a:pt x="11209" y="31357"/>
                  <a:pt x="11409" y="31156"/>
                  <a:pt x="11409" y="30923"/>
                </a:cubicBezTo>
                <a:lnTo>
                  <a:pt x="11409" y="27254"/>
                </a:lnTo>
                <a:cubicBezTo>
                  <a:pt x="11409" y="27020"/>
                  <a:pt x="11209" y="26853"/>
                  <a:pt x="10975" y="26853"/>
                </a:cubicBezTo>
                <a:close/>
                <a:moveTo>
                  <a:pt x="13544" y="26853"/>
                </a:moveTo>
                <a:cubicBezTo>
                  <a:pt x="13310" y="26853"/>
                  <a:pt x="13110" y="27020"/>
                  <a:pt x="13110" y="27254"/>
                </a:cubicBezTo>
                <a:lnTo>
                  <a:pt x="13110" y="30923"/>
                </a:lnTo>
                <a:cubicBezTo>
                  <a:pt x="13110" y="31156"/>
                  <a:pt x="13310" y="31357"/>
                  <a:pt x="13544" y="31357"/>
                </a:cubicBezTo>
                <a:lnTo>
                  <a:pt x="17547" y="31357"/>
                </a:lnTo>
                <a:cubicBezTo>
                  <a:pt x="17780" y="31357"/>
                  <a:pt x="17947" y="31156"/>
                  <a:pt x="17947" y="30923"/>
                </a:cubicBezTo>
                <a:lnTo>
                  <a:pt x="17947" y="27254"/>
                </a:lnTo>
                <a:cubicBezTo>
                  <a:pt x="17947" y="27020"/>
                  <a:pt x="17780" y="26853"/>
                  <a:pt x="17547" y="26853"/>
                </a:cubicBezTo>
                <a:close/>
                <a:moveTo>
                  <a:pt x="20082" y="26853"/>
                </a:moveTo>
                <a:cubicBezTo>
                  <a:pt x="19882" y="26853"/>
                  <a:pt x="19681" y="27020"/>
                  <a:pt x="19681" y="27254"/>
                </a:cubicBezTo>
                <a:lnTo>
                  <a:pt x="19681" y="30923"/>
                </a:lnTo>
                <a:cubicBezTo>
                  <a:pt x="19681" y="31156"/>
                  <a:pt x="19882" y="31357"/>
                  <a:pt x="20082" y="31357"/>
                </a:cubicBezTo>
                <a:lnTo>
                  <a:pt x="24085" y="31357"/>
                </a:lnTo>
                <a:cubicBezTo>
                  <a:pt x="24318" y="31357"/>
                  <a:pt x="24518" y="31156"/>
                  <a:pt x="24518" y="30923"/>
                </a:cubicBezTo>
                <a:lnTo>
                  <a:pt x="24518" y="27254"/>
                </a:lnTo>
                <a:cubicBezTo>
                  <a:pt x="24518" y="27020"/>
                  <a:pt x="24318" y="26853"/>
                  <a:pt x="24085" y="26853"/>
                </a:cubicBezTo>
                <a:close/>
                <a:moveTo>
                  <a:pt x="26653" y="26853"/>
                </a:moveTo>
                <a:cubicBezTo>
                  <a:pt x="26420" y="26853"/>
                  <a:pt x="26253" y="27020"/>
                  <a:pt x="26253" y="27254"/>
                </a:cubicBezTo>
                <a:lnTo>
                  <a:pt x="26253" y="30923"/>
                </a:lnTo>
                <a:cubicBezTo>
                  <a:pt x="26253" y="31156"/>
                  <a:pt x="26420" y="31357"/>
                  <a:pt x="26653" y="31357"/>
                </a:cubicBezTo>
                <a:lnTo>
                  <a:pt x="56875" y="31357"/>
                </a:lnTo>
                <a:cubicBezTo>
                  <a:pt x="57108" y="31357"/>
                  <a:pt x="57308" y="31156"/>
                  <a:pt x="57308" y="30923"/>
                </a:cubicBezTo>
                <a:lnTo>
                  <a:pt x="57308" y="27254"/>
                </a:lnTo>
                <a:cubicBezTo>
                  <a:pt x="57308" y="27020"/>
                  <a:pt x="57108" y="26853"/>
                  <a:pt x="56875" y="26853"/>
                </a:cubicBezTo>
                <a:close/>
                <a:moveTo>
                  <a:pt x="59443" y="26853"/>
                </a:moveTo>
                <a:cubicBezTo>
                  <a:pt x="59210" y="26853"/>
                  <a:pt x="59009" y="27020"/>
                  <a:pt x="59009" y="27254"/>
                </a:cubicBezTo>
                <a:lnTo>
                  <a:pt x="59009" y="30923"/>
                </a:lnTo>
                <a:cubicBezTo>
                  <a:pt x="59009" y="31156"/>
                  <a:pt x="59210" y="31357"/>
                  <a:pt x="59443" y="31357"/>
                </a:cubicBezTo>
                <a:lnTo>
                  <a:pt x="63446" y="31357"/>
                </a:lnTo>
                <a:cubicBezTo>
                  <a:pt x="63646" y="31357"/>
                  <a:pt x="63846" y="31156"/>
                  <a:pt x="63846" y="30923"/>
                </a:cubicBezTo>
                <a:lnTo>
                  <a:pt x="63846" y="27254"/>
                </a:lnTo>
                <a:cubicBezTo>
                  <a:pt x="63846" y="27020"/>
                  <a:pt x="63646" y="26853"/>
                  <a:pt x="63446" y="26853"/>
                </a:cubicBezTo>
                <a:close/>
                <a:moveTo>
                  <a:pt x="65981" y="26853"/>
                </a:moveTo>
                <a:cubicBezTo>
                  <a:pt x="65748" y="26853"/>
                  <a:pt x="65581" y="27020"/>
                  <a:pt x="65581" y="27254"/>
                </a:cubicBezTo>
                <a:lnTo>
                  <a:pt x="65581" y="30923"/>
                </a:lnTo>
                <a:cubicBezTo>
                  <a:pt x="65581" y="31156"/>
                  <a:pt x="65748" y="31357"/>
                  <a:pt x="65981" y="31357"/>
                </a:cubicBezTo>
                <a:lnTo>
                  <a:pt x="69984" y="31357"/>
                </a:lnTo>
                <a:cubicBezTo>
                  <a:pt x="70217" y="31357"/>
                  <a:pt x="70418" y="31156"/>
                  <a:pt x="70418" y="30923"/>
                </a:cubicBezTo>
                <a:lnTo>
                  <a:pt x="70418" y="27254"/>
                </a:lnTo>
                <a:cubicBezTo>
                  <a:pt x="70418" y="27020"/>
                  <a:pt x="70217" y="26853"/>
                  <a:pt x="69984" y="26853"/>
                </a:cubicBezTo>
                <a:close/>
                <a:moveTo>
                  <a:pt x="72552" y="26853"/>
                </a:moveTo>
                <a:cubicBezTo>
                  <a:pt x="72319" y="26853"/>
                  <a:pt x="72119" y="27020"/>
                  <a:pt x="72119" y="27254"/>
                </a:cubicBezTo>
                <a:lnTo>
                  <a:pt x="72119" y="30923"/>
                </a:lnTo>
                <a:cubicBezTo>
                  <a:pt x="72119" y="31156"/>
                  <a:pt x="72319" y="31357"/>
                  <a:pt x="72552" y="31357"/>
                </a:cubicBezTo>
                <a:lnTo>
                  <a:pt x="76555" y="31357"/>
                </a:lnTo>
                <a:cubicBezTo>
                  <a:pt x="76789" y="31357"/>
                  <a:pt x="76956" y="31156"/>
                  <a:pt x="76956" y="30923"/>
                </a:cubicBezTo>
                <a:lnTo>
                  <a:pt x="76956" y="27254"/>
                </a:lnTo>
                <a:cubicBezTo>
                  <a:pt x="76956" y="27020"/>
                  <a:pt x="76789" y="26853"/>
                  <a:pt x="76555" y="2685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52;p27"/>
          <p:cNvSpPr/>
          <p:nvPr/>
        </p:nvSpPr>
        <p:spPr>
          <a:xfrm>
            <a:off x="8853639" y="3019880"/>
            <a:ext cx="126852" cy="13162"/>
          </a:xfrm>
          <a:custGeom>
            <a:avLst/>
            <a:gdLst/>
            <a:ahLst/>
            <a:cxnLst/>
            <a:rect l="l" t="t" r="r" b="b"/>
            <a:pathLst>
              <a:path w="4838" h="502" extrusionOk="0">
                <a:moveTo>
                  <a:pt x="434" y="1"/>
                </a:moveTo>
                <a:cubicBezTo>
                  <a:pt x="201" y="1"/>
                  <a:pt x="1" y="201"/>
                  <a:pt x="1" y="435"/>
                </a:cubicBezTo>
                <a:lnTo>
                  <a:pt x="1" y="501"/>
                </a:lnTo>
                <a:cubicBezTo>
                  <a:pt x="1" y="268"/>
                  <a:pt x="201" y="101"/>
                  <a:pt x="434" y="101"/>
                </a:cubicBezTo>
                <a:lnTo>
                  <a:pt x="4437" y="101"/>
                </a:lnTo>
                <a:cubicBezTo>
                  <a:pt x="4671" y="101"/>
                  <a:pt x="4837" y="268"/>
                  <a:pt x="4837" y="501"/>
                </a:cubicBezTo>
                <a:lnTo>
                  <a:pt x="4837" y="435"/>
                </a:lnTo>
                <a:cubicBezTo>
                  <a:pt x="4837"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53;p27"/>
          <p:cNvSpPr/>
          <p:nvPr/>
        </p:nvSpPr>
        <p:spPr>
          <a:xfrm>
            <a:off x="8853639" y="3630384"/>
            <a:ext cx="126852" cy="13136"/>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7" y="267"/>
                  <a:pt x="4837" y="501"/>
                </a:cubicBezTo>
                <a:lnTo>
                  <a:pt x="4837" y="401"/>
                </a:lnTo>
                <a:cubicBezTo>
                  <a:pt x="4837"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54;p27"/>
          <p:cNvSpPr/>
          <p:nvPr/>
        </p:nvSpPr>
        <p:spPr>
          <a:xfrm>
            <a:off x="8853639" y="3474691"/>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7" y="268"/>
                  <a:pt x="4837" y="501"/>
                </a:cubicBezTo>
                <a:lnTo>
                  <a:pt x="4837" y="401"/>
                </a:lnTo>
                <a:cubicBezTo>
                  <a:pt x="4837"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55;p27"/>
          <p:cNvSpPr/>
          <p:nvPr/>
        </p:nvSpPr>
        <p:spPr>
          <a:xfrm>
            <a:off x="8853639" y="3319023"/>
            <a:ext cx="126852" cy="13136"/>
          </a:xfrm>
          <a:custGeom>
            <a:avLst/>
            <a:gdLst/>
            <a:ahLst/>
            <a:cxnLst/>
            <a:rect l="l" t="t" r="r" b="b"/>
            <a:pathLst>
              <a:path w="4838" h="501" extrusionOk="0">
                <a:moveTo>
                  <a:pt x="434" y="0"/>
                </a:moveTo>
                <a:cubicBezTo>
                  <a:pt x="201" y="0"/>
                  <a:pt x="1" y="167"/>
                  <a:pt x="1" y="400"/>
                </a:cubicBezTo>
                <a:lnTo>
                  <a:pt x="1" y="500"/>
                </a:lnTo>
                <a:cubicBezTo>
                  <a:pt x="1" y="267"/>
                  <a:pt x="201" y="67"/>
                  <a:pt x="434" y="67"/>
                </a:cubicBezTo>
                <a:lnTo>
                  <a:pt x="4437" y="67"/>
                </a:lnTo>
                <a:cubicBezTo>
                  <a:pt x="4671" y="67"/>
                  <a:pt x="4837" y="267"/>
                  <a:pt x="4837" y="500"/>
                </a:cubicBezTo>
                <a:lnTo>
                  <a:pt x="4837" y="400"/>
                </a:lnTo>
                <a:cubicBezTo>
                  <a:pt x="4837"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56;p27"/>
          <p:cNvSpPr/>
          <p:nvPr/>
        </p:nvSpPr>
        <p:spPr>
          <a:xfrm>
            <a:off x="10057133" y="3474691"/>
            <a:ext cx="126826" cy="13162"/>
          </a:xfrm>
          <a:custGeom>
            <a:avLst/>
            <a:gdLst/>
            <a:ahLst/>
            <a:cxnLst/>
            <a:rect l="l" t="t" r="r" b="b"/>
            <a:pathLst>
              <a:path w="4837" h="502" extrusionOk="0">
                <a:moveTo>
                  <a:pt x="434" y="1"/>
                </a:moveTo>
                <a:cubicBezTo>
                  <a:pt x="200" y="1"/>
                  <a:pt x="0" y="168"/>
                  <a:pt x="0" y="401"/>
                </a:cubicBezTo>
                <a:lnTo>
                  <a:pt x="0" y="501"/>
                </a:lnTo>
                <a:cubicBezTo>
                  <a:pt x="0" y="268"/>
                  <a:pt x="200"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57;p27"/>
          <p:cNvSpPr/>
          <p:nvPr/>
        </p:nvSpPr>
        <p:spPr>
          <a:xfrm>
            <a:off x="10057133" y="3163329"/>
            <a:ext cx="126826" cy="13136"/>
          </a:xfrm>
          <a:custGeom>
            <a:avLst/>
            <a:gdLst/>
            <a:ahLst/>
            <a:cxnLst/>
            <a:rect l="l" t="t" r="r" b="b"/>
            <a:pathLst>
              <a:path w="4837" h="501" extrusionOk="0">
                <a:moveTo>
                  <a:pt x="434" y="1"/>
                </a:moveTo>
                <a:cubicBezTo>
                  <a:pt x="200" y="1"/>
                  <a:pt x="0" y="201"/>
                  <a:pt x="0" y="401"/>
                </a:cubicBezTo>
                <a:lnTo>
                  <a:pt x="0" y="501"/>
                </a:lnTo>
                <a:cubicBezTo>
                  <a:pt x="0" y="267"/>
                  <a:pt x="200" y="67"/>
                  <a:pt x="434" y="67"/>
                </a:cubicBezTo>
                <a:lnTo>
                  <a:pt x="4437" y="67"/>
                </a:lnTo>
                <a:cubicBezTo>
                  <a:pt x="4637" y="67"/>
                  <a:pt x="4837" y="267"/>
                  <a:pt x="4837" y="501"/>
                </a:cubicBezTo>
                <a:lnTo>
                  <a:pt x="4837" y="401"/>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8;p27"/>
          <p:cNvSpPr/>
          <p:nvPr/>
        </p:nvSpPr>
        <p:spPr>
          <a:xfrm>
            <a:off x="10057133" y="3319023"/>
            <a:ext cx="126826" cy="12271"/>
          </a:xfrm>
          <a:custGeom>
            <a:avLst/>
            <a:gdLst/>
            <a:ahLst/>
            <a:cxnLst/>
            <a:rect l="l" t="t" r="r" b="b"/>
            <a:pathLst>
              <a:path w="4837" h="468" extrusionOk="0">
                <a:moveTo>
                  <a:pt x="434" y="0"/>
                </a:moveTo>
                <a:cubicBezTo>
                  <a:pt x="200" y="0"/>
                  <a:pt x="0" y="167"/>
                  <a:pt x="0" y="400"/>
                </a:cubicBezTo>
                <a:lnTo>
                  <a:pt x="0" y="467"/>
                </a:lnTo>
                <a:cubicBezTo>
                  <a:pt x="0" y="267"/>
                  <a:pt x="200" y="67"/>
                  <a:pt x="434" y="67"/>
                </a:cubicBezTo>
                <a:lnTo>
                  <a:pt x="4437" y="67"/>
                </a:lnTo>
                <a:cubicBezTo>
                  <a:pt x="4637" y="67"/>
                  <a:pt x="4837" y="267"/>
                  <a:pt x="4837" y="467"/>
                </a:cubicBezTo>
                <a:lnTo>
                  <a:pt x="4837" y="400"/>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59;p27"/>
          <p:cNvSpPr/>
          <p:nvPr/>
        </p:nvSpPr>
        <p:spPr>
          <a:xfrm>
            <a:off x="10573141" y="2926301"/>
            <a:ext cx="126852" cy="13162"/>
          </a:xfrm>
          <a:custGeom>
            <a:avLst/>
            <a:gdLst/>
            <a:ahLst/>
            <a:cxnLst/>
            <a:rect l="l" t="t" r="r" b="b"/>
            <a:pathLst>
              <a:path w="4838" h="502" extrusionOk="0">
                <a:moveTo>
                  <a:pt x="401" y="1"/>
                </a:moveTo>
                <a:cubicBezTo>
                  <a:pt x="168" y="1"/>
                  <a:pt x="1" y="201"/>
                  <a:pt x="1" y="434"/>
                </a:cubicBezTo>
                <a:lnTo>
                  <a:pt x="1" y="501"/>
                </a:lnTo>
                <a:cubicBezTo>
                  <a:pt x="1" y="268"/>
                  <a:pt x="168" y="101"/>
                  <a:pt x="401" y="101"/>
                </a:cubicBezTo>
                <a:lnTo>
                  <a:pt x="4404" y="101"/>
                </a:lnTo>
                <a:cubicBezTo>
                  <a:pt x="4637" y="101"/>
                  <a:pt x="4838" y="268"/>
                  <a:pt x="4838" y="501"/>
                </a:cubicBezTo>
                <a:lnTo>
                  <a:pt x="4838" y="434"/>
                </a:lnTo>
                <a:cubicBezTo>
                  <a:pt x="4838"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60;p27"/>
          <p:cNvSpPr/>
          <p:nvPr/>
        </p:nvSpPr>
        <p:spPr>
          <a:xfrm>
            <a:off x="10057133" y="3019880"/>
            <a:ext cx="126826" cy="13162"/>
          </a:xfrm>
          <a:custGeom>
            <a:avLst/>
            <a:gdLst/>
            <a:ahLst/>
            <a:cxnLst/>
            <a:rect l="l" t="t" r="r" b="b"/>
            <a:pathLst>
              <a:path w="4837" h="502" extrusionOk="0">
                <a:moveTo>
                  <a:pt x="434" y="1"/>
                </a:moveTo>
                <a:cubicBezTo>
                  <a:pt x="200" y="1"/>
                  <a:pt x="0" y="201"/>
                  <a:pt x="0" y="435"/>
                </a:cubicBezTo>
                <a:lnTo>
                  <a:pt x="0" y="501"/>
                </a:lnTo>
                <a:cubicBezTo>
                  <a:pt x="0" y="268"/>
                  <a:pt x="200"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61;p27"/>
          <p:cNvSpPr/>
          <p:nvPr/>
        </p:nvSpPr>
        <p:spPr>
          <a:xfrm>
            <a:off x="10057133" y="2926301"/>
            <a:ext cx="126826" cy="13162"/>
          </a:xfrm>
          <a:custGeom>
            <a:avLst/>
            <a:gdLst/>
            <a:ahLst/>
            <a:cxnLst/>
            <a:rect l="l" t="t" r="r" b="b"/>
            <a:pathLst>
              <a:path w="4837" h="502" extrusionOk="0">
                <a:moveTo>
                  <a:pt x="434" y="1"/>
                </a:moveTo>
                <a:cubicBezTo>
                  <a:pt x="200" y="1"/>
                  <a:pt x="0" y="201"/>
                  <a:pt x="0" y="434"/>
                </a:cubicBezTo>
                <a:lnTo>
                  <a:pt x="0" y="501"/>
                </a:lnTo>
                <a:cubicBezTo>
                  <a:pt x="0" y="268"/>
                  <a:pt x="200"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62;p27"/>
          <p:cNvSpPr/>
          <p:nvPr/>
        </p:nvSpPr>
        <p:spPr>
          <a:xfrm>
            <a:off x="10573141" y="3630384"/>
            <a:ext cx="126852" cy="13136"/>
          </a:xfrm>
          <a:custGeom>
            <a:avLst/>
            <a:gdLst/>
            <a:ahLst/>
            <a:cxnLst/>
            <a:rect l="l" t="t" r="r" b="b"/>
            <a:pathLst>
              <a:path w="4838" h="501" extrusionOk="0">
                <a:moveTo>
                  <a:pt x="401" y="0"/>
                </a:moveTo>
                <a:cubicBezTo>
                  <a:pt x="168" y="0"/>
                  <a:pt x="1" y="167"/>
                  <a:pt x="1" y="401"/>
                </a:cubicBezTo>
                <a:lnTo>
                  <a:pt x="1" y="501"/>
                </a:lnTo>
                <a:cubicBezTo>
                  <a:pt x="1" y="267"/>
                  <a:pt x="168" y="67"/>
                  <a:pt x="401" y="67"/>
                </a:cubicBezTo>
                <a:lnTo>
                  <a:pt x="4404" y="67"/>
                </a:lnTo>
                <a:cubicBezTo>
                  <a:pt x="4637" y="67"/>
                  <a:pt x="4838" y="267"/>
                  <a:pt x="4838" y="501"/>
                </a:cubicBezTo>
                <a:lnTo>
                  <a:pt x="4838" y="401"/>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63;p27"/>
          <p:cNvSpPr/>
          <p:nvPr/>
        </p:nvSpPr>
        <p:spPr>
          <a:xfrm>
            <a:off x="10400850" y="2926301"/>
            <a:ext cx="126852" cy="13162"/>
          </a:xfrm>
          <a:custGeom>
            <a:avLst/>
            <a:gdLst/>
            <a:ahLst/>
            <a:cxnLst/>
            <a:rect l="l" t="t" r="r" b="b"/>
            <a:pathLst>
              <a:path w="4838" h="502" extrusionOk="0">
                <a:moveTo>
                  <a:pt x="434" y="1"/>
                </a:moveTo>
                <a:cubicBezTo>
                  <a:pt x="201" y="1"/>
                  <a:pt x="0" y="201"/>
                  <a:pt x="0" y="434"/>
                </a:cubicBezTo>
                <a:lnTo>
                  <a:pt x="0" y="501"/>
                </a:lnTo>
                <a:cubicBezTo>
                  <a:pt x="0" y="268"/>
                  <a:pt x="201" y="101"/>
                  <a:pt x="434" y="101"/>
                </a:cubicBezTo>
                <a:lnTo>
                  <a:pt x="4437" y="101"/>
                </a:lnTo>
                <a:cubicBezTo>
                  <a:pt x="4637" y="101"/>
                  <a:pt x="4837" y="268"/>
                  <a:pt x="4837" y="501"/>
                </a:cubicBezTo>
                <a:lnTo>
                  <a:pt x="4837" y="434"/>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64;p27"/>
          <p:cNvSpPr/>
          <p:nvPr/>
        </p:nvSpPr>
        <p:spPr>
          <a:xfrm>
            <a:off x="10400850" y="3163329"/>
            <a:ext cx="126852" cy="13136"/>
          </a:xfrm>
          <a:custGeom>
            <a:avLst/>
            <a:gdLst/>
            <a:ahLst/>
            <a:cxnLst/>
            <a:rect l="l" t="t" r="r" b="b"/>
            <a:pathLst>
              <a:path w="4838" h="501" extrusionOk="0">
                <a:moveTo>
                  <a:pt x="434" y="1"/>
                </a:moveTo>
                <a:cubicBezTo>
                  <a:pt x="201" y="1"/>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65;p27"/>
          <p:cNvSpPr/>
          <p:nvPr/>
        </p:nvSpPr>
        <p:spPr>
          <a:xfrm>
            <a:off x="10400850" y="3019880"/>
            <a:ext cx="126852" cy="13162"/>
          </a:xfrm>
          <a:custGeom>
            <a:avLst/>
            <a:gdLst/>
            <a:ahLst/>
            <a:cxnLst/>
            <a:rect l="l" t="t" r="r" b="b"/>
            <a:pathLst>
              <a:path w="4838" h="502" extrusionOk="0">
                <a:moveTo>
                  <a:pt x="434" y="1"/>
                </a:moveTo>
                <a:cubicBezTo>
                  <a:pt x="201" y="1"/>
                  <a:pt x="0" y="201"/>
                  <a:pt x="0" y="435"/>
                </a:cubicBezTo>
                <a:lnTo>
                  <a:pt x="0" y="501"/>
                </a:lnTo>
                <a:cubicBezTo>
                  <a:pt x="0" y="268"/>
                  <a:pt x="201" y="101"/>
                  <a:pt x="434" y="101"/>
                </a:cubicBezTo>
                <a:lnTo>
                  <a:pt x="4437" y="101"/>
                </a:lnTo>
                <a:cubicBezTo>
                  <a:pt x="4637" y="101"/>
                  <a:pt x="4837" y="268"/>
                  <a:pt x="4837" y="501"/>
                </a:cubicBezTo>
                <a:lnTo>
                  <a:pt x="4837" y="435"/>
                </a:lnTo>
                <a:cubicBezTo>
                  <a:pt x="4837" y="201"/>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66;p27"/>
          <p:cNvSpPr/>
          <p:nvPr/>
        </p:nvSpPr>
        <p:spPr>
          <a:xfrm>
            <a:off x="10400850" y="3319023"/>
            <a:ext cx="126852" cy="13136"/>
          </a:xfrm>
          <a:custGeom>
            <a:avLst/>
            <a:gdLst/>
            <a:ahLst/>
            <a:cxnLst/>
            <a:rect l="l" t="t" r="r" b="b"/>
            <a:pathLst>
              <a:path w="4838" h="501" extrusionOk="0">
                <a:moveTo>
                  <a:pt x="434" y="0"/>
                </a:moveTo>
                <a:cubicBezTo>
                  <a:pt x="201" y="0"/>
                  <a:pt x="0" y="167"/>
                  <a:pt x="0" y="400"/>
                </a:cubicBezTo>
                <a:lnTo>
                  <a:pt x="0" y="500"/>
                </a:lnTo>
                <a:cubicBezTo>
                  <a:pt x="0" y="267"/>
                  <a:pt x="201" y="67"/>
                  <a:pt x="434" y="67"/>
                </a:cubicBezTo>
                <a:lnTo>
                  <a:pt x="4437" y="67"/>
                </a:lnTo>
                <a:cubicBezTo>
                  <a:pt x="4637" y="67"/>
                  <a:pt x="4837" y="267"/>
                  <a:pt x="4837" y="500"/>
                </a:cubicBezTo>
                <a:lnTo>
                  <a:pt x="4837" y="400"/>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67;p27"/>
          <p:cNvSpPr/>
          <p:nvPr/>
        </p:nvSpPr>
        <p:spPr>
          <a:xfrm>
            <a:off x="10400850" y="3630384"/>
            <a:ext cx="126852" cy="13136"/>
          </a:xfrm>
          <a:custGeom>
            <a:avLst/>
            <a:gdLst/>
            <a:ahLst/>
            <a:cxnLst/>
            <a:rect l="l" t="t" r="r" b="b"/>
            <a:pathLst>
              <a:path w="4838" h="501" extrusionOk="0">
                <a:moveTo>
                  <a:pt x="434" y="0"/>
                </a:moveTo>
                <a:cubicBezTo>
                  <a:pt x="201" y="0"/>
                  <a:pt x="0" y="167"/>
                  <a:pt x="0" y="401"/>
                </a:cubicBezTo>
                <a:lnTo>
                  <a:pt x="0" y="501"/>
                </a:lnTo>
                <a:cubicBezTo>
                  <a:pt x="0" y="267"/>
                  <a:pt x="201" y="67"/>
                  <a:pt x="434" y="67"/>
                </a:cubicBezTo>
                <a:lnTo>
                  <a:pt x="4437" y="67"/>
                </a:lnTo>
                <a:cubicBezTo>
                  <a:pt x="4637" y="67"/>
                  <a:pt x="4837" y="267"/>
                  <a:pt x="4837" y="501"/>
                </a:cubicBezTo>
                <a:lnTo>
                  <a:pt x="4837" y="401"/>
                </a:lnTo>
                <a:cubicBezTo>
                  <a:pt x="4837" y="167"/>
                  <a:pt x="4637"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68;p27"/>
          <p:cNvSpPr/>
          <p:nvPr/>
        </p:nvSpPr>
        <p:spPr>
          <a:xfrm>
            <a:off x="10400850" y="3474691"/>
            <a:ext cx="126852" cy="13162"/>
          </a:xfrm>
          <a:custGeom>
            <a:avLst/>
            <a:gdLst/>
            <a:ahLst/>
            <a:cxnLst/>
            <a:rect l="l" t="t" r="r" b="b"/>
            <a:pathLst>
              <a:path w="4838" h="502" extrusionOk="0">
                <a:moveTo>
                  <a:pt x="434" y="1"/>
                </a:moveTo>
                <a:cubicBezTo>
                  <a:pt x="201" y="1"/>
                  <a:pt x="0" y="168"/>
                  <a:pt x="0" y="401"/>
                </a:cubicBezTo>
                <a:lnTo>
                  <a:pt x="0" y="501"/>
                </a:lnTo>
                <a:cubicBezTo>
                  <a:pt x="0" y="268"/>
                  <a:pt x="201" y="67"/>
                  <a:pt x="434" y="67"/>
                </a:cubicBezTo>
                <a:lnTo>
                  <a:pt x="4437" y="67"/>
                </a:lnTo>
                <a:cubicBezTo>
                  <a:pt x="4637" y="67"/>
                  <a:pt x="4837" y="268"/>
                  <a:pt x="4837" y="501"/>
                </a:cubicBezTo>
                <a:lnTo>
                  <a:pt x="4837" y="401"/>
                </a:lnTo>
                <a:cubicBezTo>
                  <a:pt x="4837" y="168"/>
                  <a:pt x="4637"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69;p27"/>
          <p:cNvSpPr/>
          <p:nvPr/>
        </p:nvSpPr>
        <p:spPr>
          <a:xfrm>
            <a:off x="10744566" y="2926301"/>
            <a:ext cx="126852" cy="13162"/>
          </a:xfrm>
          <a:custGeom>
            <a:avLst/>
            <a:gdLst/>
            <a:ahLst/>
            <a:cxnLst/>
            <a:rect l="l" t="t" r="r" b="b"/>
            <a:pathLst>
              <a:path w="4838" h="502" extrusionOk="0">
                <a:moveTo>
                  <a:pt x="434" y="1"/>
                </a:moveTo>
                <a:cubicBezTo>
                  <a:pt x="201" y="1"/>
                  <a:pt x="1" y="201"/>
                  <a:pt x="1" y="434"/>
                </a:cubicBezTo>
                <a:lnTo>
                  <a:pt x="1" y="501"/>
                </a:lnTo>
                <a:cubicBezTo>
                  <a:pt x="1" y="268"/>
                  <a:pt x="201" y="101"/>
                  <a:pt x="434" y="101"/>
                </a:cubicBezTo>
                <a:lnTo>
                  <a:pt x="4437" y="101"/>
                </a:lnTo>
                <a:cubicBezTo>
                  <a:pt x="4671" y="101"/>
                  <a:pt x="4838" y="268"/>
                  <a:pt x="4838" y="501"/>
                </a:cubicBezTo>
                <a:lnTo>
                  <a:pt x="4838" y="434"/>
                </a:lnTo>
                <a:cubicBezTo>
                  <a:pt x="4838" y="201"/>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70;p27"/>
          <p:cNvSpPr/>
          <p:nvPr/>
        </p:nvSpPr>
        <p:spPr>
          <a:xfrm>
            <a:off x="10573141" y="3474691"/>
            <a:ext cx="126852" cy="13162"/>
          </a:xfrm>
          <a:custGeom>
            <a:avLst/>
            <a:gdLst/>
            <a:ahLst/>
            <a:cxnLst/>
            <a:rect l="l" t="t" r="r" b="b"/>
            <a:pathLst>
              <a:path w="4838" h="502" extrusionOk="0">
                <a:moveTo>
                  <a:pt x="401" y="1"/>
                </a:moveTo>
                <a:cubicBezTo>
                  <a:pt x="168" y="1"/>
                  <a:pt x="1" y="168"/>
                  <a:pt x="1" y="401"/>
                </a:cubicBezTo>
                <a:lnTo>
                  <a:pt x="1" y="501"/>
                </a:lnTo>
                <a:cubicBezTo>
                  <a:pt x="1" y="268"/>
                  <a:pt x="168" y="67"/>
                  <a:pt x="401" y="67"/>
                </a:cubicBezTo>
                <a:lnTo>
                  <a:pt x="4404" y="67"/>
                </a:lnTo>
                <a:cubicBezTo>
                  <a:pt x="4637" y="67"/>
                  <a:pt x="4838" y="268"/>
                  <a:pt x="4838" y="501"/>
                </a:cubicBezTo>
                <a:lnTo>
                  <a:pt x="4838" y="401"/>
                </a:lnTo>
                <a:cubicBezTo>
                  <a:pt x="4838"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71;p27"/>
          <p:cNvSpPr/>
          <p:nvPr/>
        </p:nvSpPr>
        <p:spPr>
          <a:xfrm>
            <a:off x="10229424" y="2926301"/>
            <a:ext cx="126852" cy="13162"/>
          </a:xfrm>
          <a:custGeom>
            <a:avLst/>
            <a:gdLst/>
            <a:ahLst/>
            <a:cxnLst/>
            <a:rect l="l" t="t" r="r" b="b"/>
            <a:pathLst>
              <a:path w="4838" h="502" extrusionOk="0">
                <a:moveTo>
                  <a:pt x="401" y="1"/>
                </a:moveTo>
                <a:cubicBezTo>
                  <a:pt x="167" y="1"/>
                  <a:pt x="0" y="201"/>
                  <a:pt x="0" y="434"/>
                </a:cubicBezTo>
                <a:lnTo>
                  <a:pt x="0" y="501"/>
                </a:lnTo>
                <a:cubicBezTo>
                  <a:pt x="0" y="268"/>
                  <a:pt x="167" y="101"/>
                  <a:pt x="401" y="101"/>
                </a:cubicBezTo>
                <a:lnTo>
                  <a:pt x="4404" y="101"/>
                </a:lnTo>
                <a:cubicBezTo>
                  <a:pt x="4637" y="101"/>
                  <a:pt x="4837" y="268"/>
                  <a:pt x="4837" y="501"/>
                </a:cubicBezTo>
                <a:lnTo>
                  <a:pt x="4837" y="434"/>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72;p27"/>
          <p:cNvSpPr/>
          <p:nvPr/>
        </p:nvSpPr>
        <p:spPr>
          <a:xfrm>
            <a:off x="10573141" y="3163329"/>
            <a:ext cx="298279" cy="13136"/>
          </a:xfrm>
          <a:custGeom>
            <a:avLst/>
            <a:gdLst/>
            <a:ahLst/>
            <a:cxnLst/>
            <a:rect l="l" t="t" r="r" b="b"/>
            <a:pathLst>
              <a:path w="11376" h="501" extrusionOk="0">
                <a:moveTo>
                  <a:pt x="401" y="1"/>
                </a:moveTo>
                <a:cubicBezTo>
                  <a:pt x="168" y="1"/>
                  <a:pt x="1" y="167"/>
                  <a:pt x="1" y="401"/>
                </a:cubicBezTo>
                <a:lnTo>
                  <a:pt x="1" y="501"/>
                </a:lnTo>
                <a:cubicBezTo>
                  <a:pt x="1" y="267"/>
                  <a:pt x="168" y="67"/>
                  <a:pt x="401" y="67"/>
                </a:cubicBezTo>
                <a:lnTo>
                  <a:pt x="10975" y="67"/>
                </a:lnTo>
                <a:cubicBezTo>
                  <a:pt x="11209" y="67"/>
                  <a:pt x="11376" y="267"/>
                  <a:pt x="11376" y="501"/>
                </a:cubicBezTo>
                <a:lnTo>
                  <a:pt x="11376" y="401"/>
                </a:lnTo>
                <a:cubicBezTo>
                  <a:pt x="11376" y="167"/>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73;p27"/>
          <p:cNvSpPr/>
          <p:nvPr/>
        </p:nvSpPr>
        <p:spPr>
          <a:xfrm>
            <a:off x="10573141" y="3019880"/>
            <a:ext cx="298279" cy="13162"/>
          </a:xfrm>
          <a:custGeom>
            <a:avLst/>
            <a:gdLst/>
            <a:ahLst/>
            <a:cxnLst/>
            <a:rect l="l" t="t" r="r" b="b"/>
            <a:pathLst>
              <a:path w="11376" h="502" extrusionOk="0">
                <a:moveTo>
                  <a:pt x="401" y="1"/>
                </a:moveTo>
                <a:cubicBezTo>
                  <a:pt x="168" y="1"/>
                  <a:pt x="1" y="201"/>
                  <a:pt x="1" y="435"/>
                </a:cubicBezTo>
                <a:lnTo>
                  <a:pt x="1" y="501"/>
                </a:lnTo>
                <a:cubicBezTo>
                  <a:pt x="1" y="268"/>
                  <a:pt x="168" y="101"/>
                  <a:pt x="401" y="101"/>
                </a:cubicBezTo>
                <a:lnTo>
                  <a:pt x="10975" y="101"/>
                </a:lnTo>
                <a:cubicBezTo>
                  <a:pt x="11209" y="101"/>
                  <a:pt x="11376" y="268"/>
                  <a:pt x="11376" y="501"/>
                </a:cubicBezTo>
                <a:lnTo>
                  <a:pt x="11376" y="435"/>
                </a:lnTo>
                <a:cubicBezTo>
                  <a:pt x="11376" y="201"/>
                  <a:pt x="11209" y="1"/>
                  <a:pt x="10975"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74;p27"/>
          <p:cNvSpPr/>
          <p:nvPr/>
        </p:nvSpPr>
        <p:spPr>
          <a:xfrm>
            <a:off x="10744566" y="3474691"/>
            <a:ext cx="126852" cy="13162"/>
          </a:xfrm>
          <a:custGeom>
            <a:avLst/>
            <a:gdLst/>
            <a:ahLst/>
            <a:cxnLst/>
            <a:rect l="l" t="t" r="r" b="b"/>
            <a:pathLst>
              <a:path w="4838" h="502" extrusionOk="0">
                <a:moveTo>
                  <a:pt x="434" y="1"/>
                </a:moveTo>
                <a:cubicBezTo>
                  <a:pt x="201" y="1"/>
                  <a:pt x="1" y="168"/>
                  <a:pt x="1" y="401"/>
                </a:cubicBezTo>
                <a:lnTo>
                  <a:pt x="1" y="501"/>
                </a:lnTo>
                <a:cubicBezTo>
                  <a:pt x="1" y="268"/>
                  <a:pt x="201" y="67"/>
                  <a:pt x="434" y="67"/>
                </a:cubicBezTo>
                <a:lnTo>
                  <a:pt x="4437" y="67"/>
                </a:lnTo>
                <a:cubicBezTo>
                  <a:pt x="4671" y="67"/>
                  <a:pt x="4838" y="268"/>
                  <a:pt x="4838" y="501"/>
                </a:cubicBezTo>
                <a:lnTo>
                  <a:pt x="4838" y="401"/>
                </a:lnTo>
                <a:cubicBezTo>
                  <a:pt x="4838" y="168"/>
                  <a:pt x="4671" y="1"/>
                  <a:pt x="4437"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75;p27"/>
          <p:cNvSpPr/>
          <p:nvPr/>
        </p:nvSpPr>
        <p:spPr>
          <a:xfrm>
            <a:off x="10573141" y="3319023"/>
            <a:ext cx="126852" cy="13136"/>
          </a:xfrm>
          <a:custGeom>
            <a:avLst/>
            <a:gdLst/>
            <a:ahLst/>
            <a:cxnLst/>
            <a:rect l="l" t="t" r="r" b="b"/>
            <a:pathLst>
              <a:path w="4838" h="501" extrusionOk="0">
                <a:moveTo>
                  <a:pt x="401" y="0"/>
                </a:moveTo>
                <a:cubicBezTo>
                  <a:pt x="168" y="0"/>
                  <a:pt x="1" y="167"/>
                  <a:pt x="1" y="400"/>
                </a:cubicBezTo>
                <a:lnTo>
                  <a:pt x="1" y="500"/>
                </a:lnTo>
                <a:cubicBezTo>
                  <a:pt x="1" y="267"/>
                  <a:pt x="168" y="67"/>
                  <a:pt x="401" y="67"/>
                </a:cubicBezTo>
                <a:lnTo>
                  <a:pt x="4404" y="67"/>
                </a:lnTo>
                <a:cubicBezTo>
                  <a:pt x="4637" y="67"/>
                  <a:pt x="4838" y="267"/>
                  <a:pt x="4838" y="500"/>
                </a:cubicBezTo>
                <a:lnTo>
                  <a:pt x="4838" y="400"/>
                </a:lnTo>
                <a:cubicBezTo>
                  <a:pt x="4838"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76;p27"/>
          <p:cNvSpPr/>
          <p:nvPr/>
        </p:nvSpPr>
        <p:spPr>
          <a:xfrm>
            <a:off x="10744566" y="3630384"/>
            <a:ext cx="126852" cy="13136"/>
          </a:xfrm>
          <a:custGeom>
            <a:avLst/>
            <a:gdLst/>
            <a:ahLst/>
            <a:cxnLst/>
            <a:rect l="l" t="t" r="r" b="b"/>
            <a:pathLst>
              <a:path w="4838" h="501" extrusionOk="0">
                <a:moveTo>
                  <a:pt x="434" y="0"/>
                </a:moveTo>
                <a:cubicBezTo>
                  <a:pt x="201" y="0"/>
                  <a:pt x="1" y="167"/>
                  <a:pt x="1" y="401"/>
                </a:cubicBezTo>
                <a:lnTo>
                  <a:pt x="1" y="501"/>
                </a:lnTo>
                <a:cubicBezTo>
                  <a:pt x="1" y="267"/>
                  <a:pt x="201" y="67"/>
                  <a:pt x="434" y="67"/>
                </a:cubicBezTo>
                <a:lnTo>
                  <a:pt x="4437" y="67"/>
                </a:lnTo>
                <a:cubicBezTo>
                  <a:pt x="4671" y="67"/>
                  <a:pt x="4838" y="267"/>
                  <a:pt x="4838" y="501"/>
                </a:cubicBezTo>
                <a:lnTo>
                  <a:pt x="4838" y="401"/>
                </a:lnTo>
                <a:cubicBezTo>
                  <a:pt x="4838" y="167"/>
                  <a:pt x="4671" y="0"/>
                  <a:pt x="4437"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77;p27"/>
          <p:cNvSpPr/>
          <p:nvPr/>
        </p:nvSpPr>
        <p:spPr>
          <a:xfrm>
            <a:off x="10229424" y="3319023"/>
            <a:ext cx="126852" cy="13136"/>
          </a:xfrm>
          <a:custGeom>
            <a:avLst/>
            <a:gdLst/>
            <a:ahLst/>
            <a:cxnLst/>
            <a:rect l="l" t="t" r="r" b="b"/>
            <a:pathLst>
              <a:path w="4838" h="501" extrusionOk="0">
                <a:moveTo>
                  <a:pt x="401" y="0"/>
                </a:moveTo>
                <a:cubicBezTo>
                  <a:pt x="167" y="0"/>
                  <a:pt x="0" y="167"/>
                  <a:pt x="0" y="400"/>
                </a:cubicBezTo>
                <a:lnTo>
                  <a:pt x="0" y="500"/>
                </a:lnTo>
                <a:cubicBezTo>
                  <a:pt x="0" y="267"/>
                  <a:pt x="167" y="67"/>
                  <a:pt x="401" y="67"/>
                </a:cubicBezTo>
                <a:lnTo>
                  <a:pt x="4404" y="67"/>
                </a:lnTo>
                <a:cubicBezTo>
                  <a:pt x="4637" y="67"/>
                  <a:pt x="4837" y="267"/>
                  <a:pt x="4837" y="500"/>
                </a:cubicBezTo>
                <a:lnTo>
                  <a:pt x="4837" y="400"/>
                </a:lnTo>
                <a:cubicBezTo>
                  <a:pt x="4837" y="167"/>
                  <a:pt x="4637" y="0"/>
                  <a:pt x="4404" y="0"/>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78;p27"/>
          <p:cNvSpPr/>
          <p:nvPr/>
        </p:nvSpPr>
        <p:spPr>
          <a:xfrm>
            <a:off x="10229424" y="3474691"/>
            <a:ext cx="126852" cy="13162"/>
          </a:xfrm>
          <a:custGeom>
            <a:avLst/>
            <a:gdLst/>
            <a:ahLst/>
            <a:cxnLst/>
            <a:rect l="l" t="t" r="r" b="b"/>
            <a:pathLst>
              <a:path w="4838" h="502" extrusionOk="0">
                <a:moveTo>
                  <a:pt x="401" y="1"/>
                </a:moveTo>
                <a:cubicBezTo>
                  <a:pt x="167" y="1"/>
                  <a:pt x="0" y="168"/>
                  <a:pt x="0" y="401"/>
                </a:cubicBezTo>
                <a:lnTo>
                  <a:pt x="0" y="501"/>
                </a:lnTo>
                <a:cubicBezTo>
                  <a:pt x="0" y="268"/>
                  <a:pt x="167" y="67"/>
                  <a:pt x="401" y="67"/>
                </a:cubicBezTo>
                <a:lnTo>
                  <a:pt x="4404" y="67"/>
                </a:lnTo>
                <a:cubicBezTo>
                  <a:pt x="4637" y="67"/>
                  <a:pt x="4837" y="268"/>
                  <a:pt x="4837" y="501"/>
                </a:cubicBezTo>
                <a:lnTo>
                  <a:pt x="4837" y="401"/>
                </a:lnTo>
                <a:cubicBezTo>
                  <a:pt x="4837" y="168"/>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79;p27"/>
          <p:cNvSpPr/>
          <p:nvPr/>
        </p:nvSpPr>
        <p:spPr>
          <a:xfrm>
            <a:off x="10229424" y="3019880"/>
            <a:ext cx="126852" cy="13162"/>
          </a:xfrm>
          <a:custGeom>
            <a:avLst/>
            <a:gdLst/>
            <a:ahLst/>
            <a:cxnLst/>
            <a:rect l="l" t="t" r="r" b="b"/>
            <a:pathLst>
              <a:path w="4838" h="502" extrusionOk="0">
                <a:moveTo>
                  <a:pt x="401" y="1"/>
                </a:moveTo>
                <a:cubicBezTo>
                  <a:pt x="167" y="1"/>
                  <a:pt x="0" y="201"/>
                  <a:pt x="0" y="435"/>
                </a:cubicBezTo>
                <a:lnTo>
                  <a:pt x="0" y="501"/>
                </a:lnTo>
                <a:cubicBezTo>
                  <a:pt x="0" y="268"/>
                  <a:pt x="167" y="101"/>
                  <a:pt x="401" y="101"/>
                </a:cubicBezTo>
                <a:lnTo>
                  <a:pt x="4404" y="101"/>
                </a:lnTo>
                <a:cubicBezTo>
                  <a:pt x="4637" y="101"/>
                  <a:pt x="4837" y="268"/>
                  <a:pt x="4837" y="501"/>
                </a:cubicBezTo>
                <a:lnTo>
                  <a:pt x="4837" y="435"/>
                </a:lnTo>
                <a:cubicBezTo>
                  <a:pt x="4837" y="201"/>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80;p27"/>
          <p:cNvSpPr/>
          <p:nvPr/>
        </p:nvSpPr>
        <p:spPr>
          <a:xfrm>
            <a:off x="10229424" y="3163329"/>
            <a:ext cx="126852" cy="13136"/>
          </a:xfrm>
          <a:custGeom>
            <a:avLst/>
            <a:gdLst/>
            <a:ahLst/>
            <a:cxnLst/>
            <a:rect l="l" t="t" r="r" b="b"/>
            <a:pathLst>
              <a:path w="4838" h="501" extrusionOk="0">
                <a:moveTo>
                  <a:pt x="401" y="1"/>
                </a:moveTo>
                <a:cubicBezTo>
                  <a:pt x="167" y="1"/>
                  <a:pt x="0" y="167"/>
                  <a:pt x="0" y="401"/>
                </a:cubicBezTo>
                <a:lnTo>
                  <a:pt x="0" y="501"/>
                </a:lnTo>
                <a:cubicBezTo>
                  <a:pt x="0" y="267"/>
                  <a:pt x="167" y="67"/>
                  <a:pt x="401" y="67"/>
                </a:cubicBezTo>
                <a:lnTo>
                  <a:pt x="4404" y="67"/>
                </a:lnTo>
                <a:cubicBezTo>
                  <a:pt x="4637" y="67"/>
                  <a:pt x="4837" y="267"/>
                  <a:pt x="4837" y="501"/>
                </a:cubicBezTo>
                <a:lnTo>
                  <a:pt x="4837" y="401"/>
                </a:lnTo>
                <a:cubicBezTo>
                  <a:pt x="4837" y="167"/>
                  <a:pt x="4637" y="1"/>
                  <a:pt x="4404" y="1"/>
                </a:cubicBezTo>
                <a:close/>
              </a:path>
            </a:pathLst>
          </a:custGeom>
          <a:solidFill>
            <a:srgbClr val="003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81;p27"/>
          <p:cNvSpPr/>
          <p:nvPr/>
        </p:nvSpPr>
        <p:spPr>
          <a:xfrm>
            <a:off x="10900260" y="2731277"/>
            <a:ext cx="111986" cy="114581"/>
          </a:xfrm>
          <a:custGeom>
            <a:avLst/>
            <a:gdLst/>
            <a:ahLst/>
            <a:cxnLst/>
            <a:rect l="l" t="t" r="r" b="b"/>
            <a:pathLst>
              <a:path w="4271" h="4370" extrusionOk="0">
                <a:moveTo>
                  <a:pt x="2135" y="0"/>
                </a:moveTo>
                <a:cubicBezTo>
                  <a:pt x="968" y="0"/>
                  <a:pt x="0" y="967"/>
                  <a:pt x="0" y="2168"/>
                </a:cubicBezTo>
                <a:cubicBezTo>
                  <a:pt x="0" y="3403"/>
                  <a:pt x="968" y="4370"/>
                  <a:pt x="2135" y="4370"/>
                </a:cubicBezTo>
                <a:cubicBezTo>
                  <a:pt x="3336" y="4370"/>
                  <a:pt x="4270" y="3403"/>
                  <a:pt x="4270" y="2168"/>
                </a:cubicBezTo>
                <a:cubicBezTo>
                  <a:pt x="4270" y="967"/>
                  <a:pt x="3336" y="0"/>
                  <a:pt x="2135" y="0"/>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82;p27"/>
          <p:cNvSpPr/>
          <p:nvPr/>
        </p:nvSpPr>
        <p:spPr>
          <a:xfrm>
            <a:off x="10900260" y="2731277"/>
            <a:ext cx="111986" cy="111959"/>
          </a:xfrm>
          <a:custGeom>
            <a:avLst/>
            <a:gdLst/>
            <a:ahLst/>
            <a:cxnLst/>
            <a:rect l="l" t="t" r="r" b="b"/>
            <a:pathLst>
              <a:path w="4271" h="4270" extrusionOk="0">
                <a:moveTo>
                  <a:pt x="2135" y="0"/>
                </a:moveTo>
                <a:cubicBezTo>
                  <a:pt x="968" y="0"/>
                  <a:pt x="0" y="934"/>
                  <a:pt x="0" y="2135"/>
                </a:cubicBezTo>
                <a:cubicBezTo>
                  <a:pt x="0" y="3302"/>
                  <a:pt x="968" y="4270"/>
                  <a:pt x="2135" y="4270"/>
                </a:cubicBezTo>
                <a:cubicBezTo>
                  <a:pt x="3336" y="4270"/>
                  <a:pt x="4270" y="3302"/>
                  <a:pt x="4270" y="2135"/>
                </a:cubicBezTo>
                <a:cubicBezTo>
                  <a:pt x="4270" y="934"/>
                  <a:pt x="3336" y="0"/>
                  <a:pt x="2135" y="0"/>
                </a:cubicBezTo>
                <a:close/>
              </a:path>
            </a:pathLst>
          </a:custGeom>
          <a:solidFill>
            <a:srgbClr val="B6BA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83;p27"/>
          <p:cNvSpPr/>
          <p:nvPr/>
        </p:nvSpPr>
        <p:spPr>
          <a:xfrm>
            <a:off x="10910748" y="2740900"/>
            <a:ext cx="91875" cy="92714"/>
          </a:xfrm>
          <a:custGeom>
            <a:avLst/>
            <a:gdLst/>
            <a:ahLst/>
            <a:cxnLst/>
            <a:rect l="l" t="t" r="r" b="b"/>
            <a:pathLst>
              <a:path w="3504" h="3536" extrusionOk="0">
                <a:moveTo>
                  <a:pt x="1735" y="0"/>
                </a:moveTo>
                <a:cubicBezTo>
                  <a:pt x="768" y="0"/>
                  <a:pt x="1" y="801"/>
                  <a:pt x="1" y="1768"/>
                </a:cubicBezTo>
                <a:cubicBezTo>
                  <a:pt x="1" y="2735"/>
                  <a:pt x="768" y="3536"/>
                  <a:pt x="1735" y="3536"/>
                </a:cubicBezTo>
                <a:cubicBezTo>
                  <a:pt x="2703" y="3536"/>
                  <a:pt x="3503" y="2735"/>
                  <a:pt x="3503" y="1768"/>
                </a:cubicBezTo>
                <a:cubicBezTo>
                  <a:pt x="3503" y="801"/>
                  <a:pt x="2703" y="0"/>
                  <a:pt x="1735" y="0"/>
                </a:cubicBezTo>
                <a:close/>
              </a:path>
            </a:pathLst>
          </a:custGeom>
          <a:solidFill>
            <a:srgbClr val="D0D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84;p27"/>
          <p:cNvSpPr/>
          <p:nvPr/>
        </p:nvSpPr>
        <p:spPr>
          <a:xfrm>
            <a:off x="10910748" y="2786365"/>
            <a:ext cx="91875" cy="47248"/>
          </a:xfrm>
          <a:custGeom>
            <a:avLst/>
            <a:gdLst/>
            <a:ahLst/>
            <a:cxnLst/>
            <a:rect l="l" t="t" r="r" b="b"/>
            <a:pathLst>
              <a:path w="3504" h="1802" extrusionOk="0">
                <a:moveTo>
                  <a:pt x="1" y="1"/>
                </a:moveTo>
                <a:cubicBezTo>
                  <a:pt x="1" y="1"/>
                  <a:pt x="1" y="34"/>
                  <a:pt x="1" y="34"/>
                </a:cubicBezTo>
                <a:cubicBezTo>
                  <a:pt x="1" y="1001"/>
                  <a:pt x="768" y="1802"/>
                  <a:pt x="1735" y="1802"/>
                </a:cubicBezTo>
                <a:cubicBezTo>
                  <a:pt x="2703" y="1802"/>
                  <a:pt x="3503" y="1001"/>
                  <a:pt x="3503" y="34"/>
                </a:cubicBezTo>
                <a:cubicBezTo>
                  <a:pt x="3503" y="34"/>
                  <a:pt x="3503" y="34"/>
                  <a:pt x="3503" y="1"/>
                </a:cubicBezTo>
                <a:cubicBezTo>
                  <a:pt x="3503" y="968"/>
                  <a:pt x="2703" y="1735"/>
                  <a:pt x="1735" y="1735"/>
                </a:cubicBezTo>
                <a:cubicBezTo>
                  <a:pt x="768" y="1735"/>
                  <a:pt x="1" y="968"/>
                  <a:pt x="1" y="1"/>
                </a:cubicBezTo>
                <a:close/>
              </a:path>
            </a:pathLst>
          </a:custGeom>
          <a:solidFill>
            <a:srgbClr val="E0F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585;p27"/>
          <p:cNvSpPr/>
          <p:nvPr/>
        </p:nvSpPr>
        <p:spPr>
          <a:xfrm>
            <a:off x="8383766" y="2660487"/>
            <a:ext cx="68916" cy="31575"/>
          </a:xfrm>
          <a:custGeom>
            <a:avLst/>
            <a:gdLst/>
            <a:ahLst/>
            <a:cxnLst/>
            <a:rect l="l" t="t" r="r" b="b"/>
            <a:pathLst>
              <a:path w="2259" h="1035" extrusionOk="0">
                <a:moveTo>
                  <a:pt x="125" y="899"/>
                </a:moveTo>
                <a:lnTo>
                  <a:pt x="125" y="899"/>
                </a:lnTo>
                <a:cubicBezTo>
                  <a:pt x="132" y="943"/>
                  <a:pt x="142" y="989"/>
                  <a:pt x="157" y="1035"/>
                </a:cubicBezTo>
                <a:cubicBezTo>
                  <a:pt x="157" y="1001"/>
                  <a:pt x="157" y="1001"/>
                  <a:pt x="157" y="1001"/>
                </a:cubicBezTo>
                <a:cubicBezTo>
                  <a:pt x="144" y="967"/>
                  <a:pt x="133" y="933"/>
                  <a:pt x="125" y="899"/>
                </a:cubicBezTo>
                <a:close/>
                <a:moveTo>
                  <a:pt x="891" y="1"/>
                </a:moveTo>
                <a:cubicBezTo>
                  <a:pt x="329" y="1"/>
                  <a:pt x="1" y="409"/>
                  <a:pt x="125" y="899"/>
                </a:cubicBezTo>
                <a:lnTo>
                  <a:pt x="125" y="899"/>
                </a:lnTo>
                <a:cubicBezTo>
                  <a:pt x="49" y="429"/>
                  <a:pt x="373" y="67"/>
                  <a:pt x="891" y="67"/>
                </a:cubicBezTo>
                <a:cubicBezTo>
                  <a:pt x="1491" y="67"/>
                  <a:pt x="2091" y="501"/>
                  <a:pt x="2258" y="1035"/>
                </a:cubicBezTo>
                <a:cubicBezTo>
                  <a:pt x="2258" y="1001"/>
                  <a:pt x="2258" y="1001"/>
                  <a:pt x="2258" y="1001"/>
                </a:cubicBezTo>
                <a:cubicBezTo>
                  <a:pt x="2091" y="468"/>
                  <a:pt x="1458" y="1"/>
                  <a:pt x="891" y="1"/>
                </a:cubicBezTo>
                <a:close/>
              </a:path>
            </a:pathLst>
          </a:custGeom>
          <a:solidFill>
            <a:srgbClr val="FFFF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586;p27"/>
          <p:cNvSpPr/>
          <p:nvPr/>
        </p:nvSpPr>
        <p:spPr>
          <a:xfrm>
            <a:off x="8501824" y="2660487"/>
            <a:ext cx="68886" cy="31575"/>
          </a:xfrm>
          <a:custGeom>
            <a:avLst/>
            <a:gdLst/>
            <a:ahLst/>
            <a:cxnLst/>
            <a:rect l="l" t="t" r="r" b="b"/>
            <a:pathLst>
              <a:path w="2258" h="1035" extrusionOk="0">
                <a:moveTo>
                  <a:pt x="124" y="899"/>
                </a:moveTo>
                <a:cubicBezTo>
                  <a:pt x="131" y="943"/>
                  <a:pt x="142" y="989"/>
                  <a:pt x="156" y="1035"/>
                </a:cubicBezTo>
                <a:cubicBezTo>
                  <a:pt x="156" y="1001"/>
                  <a:pt x="156" y="1001"/>
                  <a:pt x="156" y="1001"/>
                </a:cubicBezTo>
                <a:cubicBezTo>
                  <a:pt x="143" y="967"/>
                  <a:pt x="133" y="933"/>
                  <a:pt x="124" y="899"/>
                </a:cubicBezTo>
                <a:close/>
                <a:moveTo>
                  <a:pt x="890" y="1"/>
                </a:moveTo>
                <a:cubicBezTo>
                  <a:pt x="328" y="1"/>
                  <a:pt x="0" y="409"/>
                  <a:pt x="124" y="899"/>
                </a:cubicBezTo>
                <a:lnTo>
                  <a:pt x="124" y="899"/>
                </a:lnTo>
                <a:cubicBezTo>
                  <a:pt x="49" y="429"/>
                  <a:pt x="372" y="67"/>
                  <a:pt x="890" y="67"/>
                </a:cubicBezTo>
                <a:cubicBezTo>
                  <a:pt x="1490" y="67"/>
                  <a:pt x="2091" y="501"/>
                  <a:pt x="2258" y="1035"/>
                </a:cubicBezTo>
                <a:cubicBezTo>
                  <a:pt x="2258" y="1001"/>
                  <a:pt x="2258" y="1001"/>
                  <a:pt x="2258" y="1001"/>
                </a:cubicBezTo>
                <a:cubicBezTo>
                  <a:pt x="2091" y="468"/>
                  <a:pt x="1457" y="1"/>
                  <a:pt x="890" y="1"/>
                </a:cubicBezTo>
                <a:close/>
              </a:path>
            </a:pathLst>
          </a:custGeom>
          <a:solidFill>
            <a:srgbClr val="FF52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587;p27"/>
          <p:cNvSpPr/>
          <p:nvPr/>
        </p:nvSpPr>
        <p:spPr>
          <a:xfrm>
            <a:off x="8619851" y="2660487"/>
            <a:ext cx="68916" cy="31575"/>
          </a:xfrm>
          <a:custGeom>
            <a:avLst/>
            <a:gdLst/>
            <a:ahLst/>
            <a:cxnLst/>
            <a:rect l="l" t="t" r="r" b="b"/>
            <a:pathLst>
              <a:path w="2259" h="1035" extrusionOk="0">
                <a:moveTo>
                  <a:pt x="124" y="899"/>
                </a:moveTo>
                <a:cubicBezTo>
                  <a:pt x="131" y="943"/>
                  <a:pt x="142" y="989"/>
                  <a:pt x="157" y="1035"/>
                </a:cubicBezTo>
                <a:cubicBezTo>
                  <a:pt x="157" y="1001"/>
                  <a:pt x="157" y="1001"/>
                  <a:pt x="157" y="1001"/>
                </a:cubicBezTo>
                <a:cubicBezTo>
                  <a:pt x="144" y="967"/>
                  <a:pt x="133" y="933"/>
                  <a:pt x="124" y="899"/>
                </a:cubicBezTo>
                <a:close/>
                <a:moveTo>
                  <a:pt x="890" y="1"/>
                </a:moveTo>
                <a:cubicBezTo>
                  <a:pt x="329" y="1"/>
                  <a:pt x="1" y="409"/>
                  <a:pt x="124" y="899"/>
                </a:cubicBezTo>
                <a:lnTo>
                  <a:pt x="124" y="899"/>
                </a:lnTo>
                <a:cubicBezTo>
                  <a:pt x="49" y="429"/>
                  <a:pt x="372" y="67"/>
                  <a:pt x="890" y="67"/>
                </a:cubicBezTo>
                <a:cubicBezTo>
                  <a:pt x="1491" y="67"/>
                  <a:pt x="2091" y="501"/>
                  <a:pt x="2258" y="1035"/>
                </a:cubicBezTo>
                <a:cubicBezTo>
                  <a:pt x="2258" y="1001"/>
                  <a:pt x="2258" y="1001"/>
                  <a:pt x="2258" y="1001"/>
                </a:cubicBezTo>
                <a:cubicBezTo>
                  <a:pt x="2091" y="468"/>
                  <a:pt x="1491" y="1"/>
                  <a:pt x="890" y="1"/>
                </a:cubicBezTo>
                <a:close/>
              </a:path>
            </a:pathLst>
          </a:custGeom>
          <a:solidFill>
            <a:srgbClr val="45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88;p27"/>
          <p:cNvSpPr/>
          <p:nvPr/>
        </p:nvSpPr>
        <p:spPr>
          <a:xfrm>
            <a:off x="9896195" y="2286089"/>
            <a:ext cx="26" cy="52492"/>
          </a:xfrm>
          <a:custGeom>
            <a:avLst/>
            <a:gdLst/>
            <a:ahLst/>
            <a:cxnLst/>
            <a:rect l="l" t="t" r="r" b="b"/>
            <a:pathLst>
              <a:path w="1" h="2002" extrusionOk="0">
                <a:moveTo>
                  <a:pt x="0" y="2002"/>
                </a:moveTo>
                <a:lnTo>
                  <a:pt x="0" y="0"/>
                </a:lnTo>
              </a:path>
            </a:pathLst>
          </a:custGeom>
          <a:solidFill>
            <a:srgbClr val="1FF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89;p27"/>
          <p:cNvSpPr/>
          <p:nvPr/>
        </p:nvSpPr>
        <p:spPr>
          <a:xfrm>
            <a:off x="10545164" y="2293361"/>
            <a:ext cx="107607" cy="32408"/>
          </a:xfrm>
          <a:custGeom>
            <a:avLst/>
            <a:gdLst/>
            <a:ahLst/>
            <a:cxnLst/>
            <a:rect l="l" t="t" r="r" b="b"/>
            <a:pathLst>
              <a:path w="4104" h="1236" extrusionOk="0">
                <a:moveTo>
                  <a:pt x="634" y="1"/>
                </a:moveTo>
                <a:cubicBezTo>
                  <a:pt x="301" y="1"/>
                  <a:pt x="0" y="268"/>
                  <a:pt x="0" y="601"/>
                </a:cubicBezTo>
                <a:cubicBezTo>
                  <a:pt x="0"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590;p27"/>
          <p:cNvSpPr/>
          <p:nvPr/>
        </p:nvSpPr>
        <p:spPr>
          <a:xfrm>
            <a:off x="10672855" y="2293361"/>
            <a:ext cx="107607" cy="32408"/>
          </a:xfrm>
          <a:custGeom>
            <a:avLst/>
            <a:gdLst/>
            <a:ahLst/>
            <a:cxnLst/>
            <a:rect l="l" t="t" r="r" b="b"/>
            <a:pathLst>
              <a:path w="4104" h="1236" extrusionOk="0">
                <a:moveTo>
                  <a:pt x="634" y="1"/>
                </a:moveTo>
                <a:cubicBezTo>
                  <a:pt x="301" y="1"/>
                  <a:pt x="1" y="268"/>
                  <a:pt x="1" y="601"/>
                </a:cubicBezTo>
                <a:cubicBezTo>
                  <a:pt x="1" y="968"/>
                  <a:pt x="301" y="1235"/>
                  <a:pt x="634" y="1235"/>
                </a:cubicBezTo>
                <a:lnTo>
                  <a:pt x="3470" y="1235"/>
                </a:lnTo>
                <a:cubicBezTo>
                  <a:pt x="3803" y="1235"/>
                  <a:pt x="4103" y="968"/>
                  <a:pt x="4103" y="601"/>
                </a:cubicBezTo>
                <a:cubicBezTo>
                  <a:pt x="4103" y="268"/>
                  <a:pt x="3803" y="1"/>
                  <a:pt x="3470" y="1"/>
                </a:cubicBezTo>
                <a:close/>
              </a:path>
            </a:pathLst>
          </a:custGeom>
          <a:solidFill>
            <a:srgbClr val="FF3E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591;p27"/>
          <p:cNvSpPr/>
          <p:nvPr/>
        </p:nvSpPr>
        <p:spPr>
          <a:xfrm>
            <a:off x="10384226" y="2482276"/>
            <a:ext cx="697111" cy="32408"/>
          </a:xfrm>
          <a:custGeom>
            <a:avLst/>
            <a:gdLst/>
            <a:ahLst/>
            <a:cxnLst/>
            <a:rect l="l" t="t" r="r" b="b"/>
            <a:pathLst>
              <a:path w="26587" h="1236" extrusionOk="0">
                <a:moveTo>
                  <a:pt x="634" y="1"/>
                </a:moveTo>
                <a:cubicBezTo>
                  <a:pt x="301" y="1"/>
                  <a:pt x="1" y="268"/>
                  <a:pt x="1" y="601"/>
                </a:cubicBezTo>
                <a:cubicBezTo>
                  <a:pt x="1" y="968"/>
                  <a:pt x="301" y="1235"/>
                  <a:pt x="634" y="1235"/>
                </a:cubicBezTo>
                <a:lnTo>
                  <a:pt x="25953" y="1235"/>
                </a:lnTo>
                <a:cubicBezTo>
                  <a:pt x="26286" y="1235"/>
                  <a:pt x="26586" y="968"/>
                  <a:pt x="26586" y="601"/>
                </a:cubicBezTo>
                <a:cubicBezTo>
                  <a:pt x="26586" y="268"/>
                  <a:pt x="26286" y="1"/>
                  <a:pt x="25953" y="1"/>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592;p27"/>
          <p:cNvSpPr/>
          <p:nvPr/>
        </p:nvSpPr>
        <p:spPr>
          <a:xfrm>
            <a:off x="10908126" y="2548770"/>
            <a:ext cx="136475" cy="33247"/>
          </a:xfrm>
          <a:custGeom>
            <a:avLst/>
            <a:gdLst/>
            <a:ahLst/>
            <a:cxnLst/>
            <a:rect l="l" t="t" r="r" b="b"/>
            <a:pathLst>
              <a:path w="5205" h="1268" extrusionOk="0">
                <a:moveTo>
                  <a:pt x="634" y="0"/>
                </a:moveTo>
                <a:cubicBezTo>
                  <a:pt x="267" y="0"/>
                  <a:pt x="1" y="300"/>
                  <a:pt x="1" y="634"/>
                </a:cubicBezTo>
                <a:cubicBezTo>
                  <a:pt x="1" y="1001"/>
                  <a:pt x="267" y="1268"/>
                  <a:pt x="634" y="1268"/>
                </a:cubicBezTo>
                <a:lnTo>
                  <a:pt x="4571" y="1268"/>
                </a:lnTo>
                <a:cubicBezTo>
                  <a:pt x="4937" y="1268"/>
                  <a:pt x="5204" y="1001"/>
                  <a:pt x="5204" y="634"/>
                </a:cubicBezTo>
                <a:cubicBezTo>
                  <a:pt x="5204" y="300"/>
                  <a:pt x="4937" y="0"/>
                  <a:pt x="4571"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593;p27"/>
          <p:cNvSpPr/>
          <p:nvPr/>
        </p:nvSpPr>
        <p:spPr>
          <a:xfrm>
            <a:off x="10764703" y="2548770"/>
            <a:ext cx="123339" cy="33247"/>
          </a:xfrm>
          <a:custGeom>
            <a:avLst/>
            <a:gdLst/>
            <a:ahLst/>
            <a:cxnLst/>
            <a:rect l="l" t="t" r="r" b="b"/>
            <a:pathLst>
              <a:path w="4704" h="1268" extrusionOk="0">
                <a:moveTo>
                  <a:pt x="634" y="0"/>
                </a:moveTo>
                <a:cubicBezTo>
                  <a:pt x="300" y="0"/>
                  <a:pt x="0" y="300"/>
                  <a:pt x="0" y="634"/>
                </a:cubicBezTo>
                <a:cubicBezTo>
                  <a:pt x="0" y="1001"/>
                  <a:pt x="300" y="1268"/>
                  <a:pt x="634" y="1268"/>
                </a:cubicBezTo>
                <a:lnTo>
                  <a:pt x="4070" y="1268"/>
                </a:lnTo>
                <a:cubicBezTo>
                  <a:pt x="4437" y="1268"/>
                  <a:pt x="4703" y="1001"/>
                  <a:pt x="4703" y="634"/>
                </a:cubicBezTo>
                <a:cubicBezTo>
                  <a:pt x="4703" y="300"/>
                  <a:pt x="4403" y="0"/>
                  <a:pt x="4070" y="0"/>
                </a:cubicBezTo>
                <a:close/>
              </a:path>
            </a:pathLst>
          </a:custGeom>
          <a:solidFill>
            <a:srgbClr val="FFC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94;p27"/>
          <p:cNvSpPr/>
          <p:nvPr/>
        </p:nvSpPr>
        <p:spPr>
          <a:xfrm>
            <a:off x="10654501" y="2081714"/>
            <a:ext cx="649863" cy="545796"/>
          </a:xfrm>
          <a:custGeom>
            <a:avLst/>
            <a:gdLst/>
            <a:ahLst/>
            <a:cxnLst/>
            <a:rect l="l" t="t" r="r" b="b"/>
            <a:pathLst>
              <a:path w="24785" h="20816" extrusionOk="0">
                <a:moveTo>
                  <a:pt x="20815" y="0"/>
                </a:moveTo>
                <a:lnTo>
                  <a:pt x="0" y="20815"/>
                </a:lnTo>
                <a:lnTo>
                  <a:pt x="4303" y="20815"/>
                </a:lnTo>
                <a:lnTo>
                  <a:pt x="24584" y="534"/>
                </a:lnTo>
                <a:lnTo>
                  <a:pt x="24784" y="0"/>
                </a:lnTo>
                <a:close/>
              </a:path>
            </a:pathLst>
          </a:custGeom>
          <a:solidFill>
            <a:srgbClr val="E1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595;p27"/>
          <p:cNvSpPr/>
          <p:nvPr/>
        </p:nvSpPr>
        <p:spPr>
          <a:xfrm>
            <a:off x="7730144" y="1005878"/>
            <a:ext cx="2624530" cy="1703569"/>
          </a:xfrm>
          <a:custGeom>
            <a:avLst/>
            <a:gdLst/>
            <a:ahLst/>
            <a:cxnLst/>
            <a:rect l="l" t="t" r="r" b="b"/>
            <a:pathLst>
              <a:path w="86029" h="55841" extrusionOk="0">
                <a:moveTo>
                  <a:pt x="2102" y="1"/>
                </a:moveTo>
                <a:cubicBezTo>
                  <a:pt x="935" y="1"/>
                  <a:pt x="1" y="935"/>
                  <a:pt x="1" y="2102"/>
                </a:cubicBezTo>
                <a:lnTo>
                  <a:pt x="1" y="53739"/>
                </a:lnTo>
                <a:cubicBezTo>
                  <a:pt x="1" y="54907"/>
                  <a:pt x="935" y="55841"/>
                  <a:pt x="2102" y="55841"/>
                </a:cubicBezTo>
                <a:lnTo>
                  <a:pt x="83894" y="55841"/>
                </a:lnTo>
                <a:cubicBezTo>
                  <a:pt x="85062" y="55841"/>
                  <a:pt x="86029" y="54907"/>
                  <a:pt x="86029" y="53739"/>
                </a:cubicBezTo>
                <a:lnTo>
                  <a:pt x="86029" y="2102"/>
                </a:lnTo>
                <a:cubicBezTo>
                  <a:pt x="86029" y="935"/>
                  <a:pt x="85062" y="1"/>
                  <a:pt x="83894" y="1"/>
                </a:cubicBezTo>
                <a:close/>
              </a:path>
            </a:pathLst>
          </a:custGeom>
          <a:solidFill>
            <a:srgbClr val="B8B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596;p27"/>
          <p:cNvSpPr/>
          <p:nvPr/>
        </p:nvSpPr>
        <p:spPr>
          <a:xfrm>
            <a:off x="7730144" y="1005878"/>
            <a:ext cx="2624530" cy="274812"/>
          </a:xfrm>
          <a:custGeom>
            <a:avLst/>
            <a:gdLst/>
            <a:ahLst/>
            <a:cxnLst/>
            <a:rect l="l" t="t" r="r" b="b"/>
            <a:pathLst>
              <a:path w="86029" h="9008" extrusionOk="0">
                <a:moveTo>
                  <a:pt x="2436" y="1"/>
                </a:moveTo>
                <a:cubicBezTo>
                  <a:pt x="1102" y="1"/>
                  <a:pt x="1" y="1068"/>
                  <a:pt x="1" y="2436"/>
                </a:cubicBezTo>
                <a:lnTo>
                  <a:pt x="1" y="9007"/>
                </a:lnTo>
                <a:lnTo>
                  <a:pt x="86029" y="9007"/>
                </a:lnTo>
                <a:lnTo>
                  <a:pt x="86029" y="2436"/>
                </a:lnTo>
                <a:cubicBezTo>
                  <a:pt x="86029" y="1102"/>
                  <a:pt x="84928" y="1"/>
                  <a:pt x="835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597;p27"/>
          <p:cNvSpPr/>
          <p:nvPr/>
        </p:nvSpPr>
        <p:spPr>
          <a:xfrm>
            <a:off x="7835999" y="1363071"/>
            <a:ext cx="2417933" cy="1256817"/>
          </a:xfrm>
          <a:custGeom>
            <a:avLst/>
            <a:gdLst/>
            <a:ahLst/>
            <a:cxnLst/>
            <a:rect l="l" t="t" r="r" b="b"/>
            <a:pathLst>
              <a:path w="79257" h="41197" extrusionOk="0">
                <a:moveTo>
                  <a:pt x="77522" y="41196"/>
                </a:moveTo>
                <a:lnTo>
                  <a:pt x="1735" y="41196"/>
                </a:lnTo>
                <a:cubicBezTo>
                  <a:pt x="767" y="41196"/>
                  <a:pt x="0" y="40429"/>
                  <a:pt x="0" y="39462"/>
                </a:cubicBezTo>
                <a:lnTo>
                  <a:pt x="0" y="1735"/>
                </a:lnTo>
                <a:cubicBezTo>
                  <a:pt x="0" y="768"/>
                  <a:pt x="767" y="0"/>
                  <a:pt x="1735" y="0"/>
                </a:cubicBezTo>
                <a:lnTo>
                  <a:pt x="77522" y="0"/>
                </a:lnTo>
                <a:cubicBezTo>
                  <a:pt x="78489" y="0"/>
                  <a:pt x="79257" y="768"/>
                  <a:pt x="79257" y="1735"/>
                </a:cubicBezTo>
                <a:lnTo>
                  <a:pt x="79257" y="39462"/>
                </a:lnTo>
                <a:cubicBezTo>
                  <a:pt x="79257" y="40429"/>
                  <a:pt x="78489" y="41196"/>
                  <a:pt x="77522" y="41196"/>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598;p27"/>
          <p:cNvSpPr/>
          <p:nvPr/>
        </p:nvSpPr>
        <p:spPr>
          <a:xfrm>
            <a:off x="7906193" y="1436346"/>
            <a:ext cx="57019" cy="116020"/>
          </a:xfrm>
          <a:custGeom>
            <a:avLst/>
            <a:gdLst/>
            <a:ahLst/>
            <a:cxnLst/>
            <a:rect l="l" t="t" r="r" b="b"/>
            <a:pathLst>
              <a:path w="1869" h="3803" fill="none" extrusionOk="0">
                <a:moveTo>
                  <a:pt x="1869" y="0"/>
                </a:moveTo>
                <a:lnTo>
                  <a:pt x="1" y="1901"/>
                </a:lnTo>
                <a:lnTo>
                  <a:pt x="1869"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599;p27"/>
          <p:cNvSpPr/>
          <p:nvPr/>
        </p:nvSpPr>
        <p:spPr>
          <a:xfrm>
            <a:off x="8108691" y="1436346"/>
            <a:ext cx="58056" cy="116020"/>
          </a:xfrm>
          <a:custGeom>
            <a:avLst/>
            <a:gdLst/>
            <a:ahLst/>
            <a:cxnLst/>
            <a:rect l="l" t="t" r="r" b="b"/>
            <a:pathLst>
              <a:path w="1903" h="3803" fill="none" extrusionOk="0">
                <a:moveTo>
                  <a:pt x="1" y="0"/>
                </a:moveTo>
                <a:lnTo>
                  <a:pt x="1902" y="1901"/>
                </a:lnTo>
                <a:lnTo>
                  <a:pt x="1" y="3803"/>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600;p27"/>
          <p:cNvSpPr/>
          <p:nvPr/>
        </p:nvSpPr>
        <p:spPr>
          <a:xfrm>
            <a:off x="8012018" y="1436346"/>
            <a:ext cx="45822" cy="126210"/>
          </a:xfrm>
          <a:custGeom>
            <a:avLst/>
            <a:gdLst/>
            <a:ahLst/>
            <a:cxnLst/>
            <a:rect l="l" t="t" r="r" b="b"/>
            <a:pathLst>
              <a:path w="1502" h="4137" fill="none" extrusionOk="0">
                <a:moveTo>
                  <a:pt x="1" y="4136"/>
                </a:moveTo>
                <a:lnTo>
                  <a:pt x="1502" y="0"/>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601;p27"/>
          <p:cNvSpPr/>
          <p:nvPr/>
        </p:nvSpPr>
        <p:spPr>
          <a:xfrm>
            <a:off x="8211466" y="1547235"/>
            <a:ext cx="32613" cy="32613"/>
          </a:xfrm>
          <a:custGeom>
            <a:avLst/>
            <a:gdLst/>
            <a:ahLst/>
            <a:cxnLst/>
            <a:rect l="l" t="t" r="r" b="b"/>
            <a:pathLst>
              <a:path w="1069" h="1069" extrusionOk="0">
                <a:moveTo>
                  <a:pt x="535" y="1"/>
                </a:moveTo>
                <a:cubicBezTo>
                  <a:pt x="234" y="1"/>
                  <a:pt x="1" y="234"/>
                  <a:pt x="1" y="535"/>
                </a:cubicBezTo>
                <a:cubicBezTo>
                  <a:pt x="1" y="802"/>
                  <a:pt x="234" y="1068"/>
                  <a:pt x="535" y="1068"/>
                </a:cubicBezTo>
                <a:cubicBezTo>
                  <a:pt x="835" y="1068"/>
                  <a:pt x="1068" y="802"/>
                  <a:pt x="1068" y="535"/>
                </a:cubicBezTo>
                <a:cubicBezTo>
                  <a:pt x="1068" y="234"/>
                  <a:pt x="835" y="1"/>
                  <a:pt x="535"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602;p27"/>
          <p:cNvSpPr/>
          <p:nvPr/>
        </p:nvSpPr>
        <p:spPr>
          <a:xfrm>
            <a:off x="8259303" y="1547235"/>
            <a:ext cx="32582" cy="32613"/>
          </a:xfrm>
          <a:custGeom>
            <a:avLst/>
            <a:gdLst/>
            <a:ahLst/>
            <a:cxnLst/>
            <a:rect l="l" t="t" r="r" b="b"/>
            <a:pathLst>
              <a:path w="1068" h="1069" extrusionOk="0">
                <a:moveTo>
                  <a:pt x="534" y="1"/>
                </a:moveTo>
                <a:cubicBezTo>
                  <a:pt x="267" y="1"/>
                  <a:pt x="0" y="234"/>
                  <a:pt x="0" y="535"/>
                </a:cubicBezTo>
                <a:cubicBezTo>
                  <a:pt x="0" y="802"/>
                  <a:pt x="267"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603;p27"/>
          <p:cNvSpPr/>
          <p:nvPr/>
        </p:nvSpPr>
        <p:spPr>
          <a:xfrm>
            <a:off x="8327483" y="1547235"/>
            <a:ext cx="32582" cy="32613"/>
          </a:xfrm>
          <a:custGeom>
            <a:avLst/>
            <a:gdLst/>
            <a:ahLst/>
            <a:cxnLst/>
            <a:rect l="l" t="t" r="r" b="b"/>
            <a:pathLst>
              <a:path w="1068" h="1069" extrusionOk="0">
                <a:moveTo>
                  <a:pt x="534" y="1"/>
                </a:moveTo>
                <a:cubicBezTo>
                  <a:pt x="234" y="1"/>
                  <a:pt x="0" y="234"/>
                  <a:pt x="0" y="535"/>
                </a:cubicBezTo>
                <a:cubicBezTo>
                  <a:pt x="0" y="802"/>
                  <a:pt x="234" y="1068"/>
                  <a:pt x="534" y="1068"/>
                </a:cubicBezTo>
                <a:cubicBezTo>
                  <a:pt x="834" y="1068"/>
                  <a:pt x="1068" y="802"/>
                  <a:pt x="1068" y="535"/>
                </a:cubicBezTo>
                <a:cubicBezTo>
                  <a:pt x="1068" y="234"/>
                  <a:pt x="834" y="1"/>
                  <a:pt x="534"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604;p27"/>
          <p:cNvSpPr/>
          <p:nvPr/>
        </p:nvSpPr>
        <p:spPr>
          <a:xfrm>
            <a:off x="7934686" y="1680546"/>
            <a:ext cx="1737158" cy="31"/>
          </a:xfrm>
          <a:custGeom>
            <a:avLst/>
            <a:gdLst/>
            <a:ahLst/>
            <a:cxnLst/>
            <a:rect l="l" t="t" r="r" b="b"/>
            <a:pathLst>
              <a:path w="56942" h="1" fill="none" extrusionOk="0">
                <a:moveTo>
                  <a:pt x="1" y="1"/>
                </a:moveTo>
                <a:lnTo>
                  <a:pt x="56941"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605;p27"/>
          <p:cNvSpPr/>
          <p:nvPr/>
        </p:nvSpPr>
        <p:spPr>
          <a:xfrm>
            <a:off x="9776539" y="1680546"/>
            <a:ext cx="134355" cy="31"/>
          </a:xfrm>
          <a:custGeom>
            <a:avLst/>
            <a:gdLst/>
            <a:ahLst/>
            <a:cxnLst/>
            <a:rect l="l" t="t" r="r" b="b"/>
            <a:pathLst>
              <a:path w="4404" h="1" fill="none" extrusionOk="0">
                <a:moveTo>
                  <a:pt x="0" y="1"/>
                </a:moveTo>
                <a:lnTo>
                  <a:pt x="4403"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606;p27"/>
          <p:cNvSpPr/>
          <p:nvPr/>
        </p:nvSpPr>
        <p:spPr>
          <a:xfrm>
            <a:off x="9985139" y="1680546"/>
            <a:ext cx="170995" cy="31"/>
          </a:xfrm>
          <a:custGeom>
            <a:avLst/>
            <a:gdLst/>
            <a:ahLst/>
            <a:cxnLst/>
            <a:rect l="l" t="t" r="r" b="b"/>
            <a:pathLst>
              <a:path w="5605" h="1" fill="none" extrusionOk="0">
                <a:moveTo>
                  <a:pt x="0" y="1"/>
                </a:moveTo>
                <a:lnTo>
                  <a:pt x="5604" y="1"/>
                </a:lnTo>
              </a:path>
            </a:pathLst>
          </a:custGeom>
          <a:noFill/>
          <a:ln w="20850" cap="rnd" cmpd="sng">
            <a:solidFill>
              <a:srgbClr val="12D77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607;p27"/>
          <p:cNvSpPr/>
          <p:nvPr/>
        </p:nvSpPr>
        <p:spPr>
          <a:xfrm>
            <a:off x="7934686" y="1816907"/>
            <a:ext cx="1086891" cy="31"/>
          </a:xfrm>
          <a:custGeom>
            <a:avLst/>
            <a:gdLst/>
            <a:ahLst/>
            <a:cxnLst/>
            <a:rect l="l" t="t" r="r" b="b"/>
            <a:pathLst>
              <a:path w="35627" h="1" fill="none" extrusionOk="0">
                <a:moveTo>
                  <a:pt x="1" y="1"/>
                </a:moveTo>
                <a:lnTo>
                  <a:pt x="35626"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608;p27"/>
          <p:cNvSpPr/>
          <p:nvPr/>
        </p:nvSpPr>
        <p:spPr>
          <a:xfrm>
            <a:off x="9182254" y="1816907"/>
            <a:ext cx="195431" cy="31"/>
          </a:xfrm>
          <a:custGeom>
            <a:avLst/>
            <a:gdLst/>
            <a:ahLst/>
            <a:cxnLst/>
            <a:rect l="l" t="t" r="r" b="b"/>
            <a:pathLst>
              <a:path w="6406" h="1" fill="none" extrusionOk="0">
                <a:moveTo>
                  <a:pt x="1" y="1"/>
                </a:moveTo>
                <a:lnTo>
                  <a:pt x="6405"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609;p27"/>
          <p:cNvSpPr/>
          <p:nvPr/>
        </p:nvSpPr>
        <p:spPr>
          <a:xfrm>
            <a:off x="8848489" y="1895277"/>
            <a:ext cx="529214" cy="31"/>
          </a:xfrm>
          <a:custGeom>
            <a:avLst/>
            <a:gdLst/>
            <a:ahLst/>
            <a:cxnLst/>
            <a:rect l="l" t="t" r="r" b="b"/>
            <a:pathLst>
              <a:path w="17347" h="1" fill="none" extrusionOk="0">
                <a:moveTo>
                  <a:pt x="17346"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610;p27"/>
          <p:cNvSpPr/>
          <p:nvPr/>
        </p:nvSpPr>
        <p:spPr>
          <a:xfrm>
            <a:off x="8669389" y="1895277"/>
            <a:ext cx="106898" cy="31"/>
          </a:xfrm>
          <a:custGeom>
            <a:avLst/>
            <a:gdLst/>
            <a:ahLst/>
            <a:cxnLst/>
            <a:rect l="l" t="t" r="r" b="b"/>
            <a:pathLst>
              <a:path w="3504" h="1" fill="none" extrusionOk="0">
                <a:moveTo>
                  <a:pt x="3503"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611;p27"/>
          <p:cNvSpPr/>
          <p:nvPr/>
        </p:nvSpPr>
        <p:spPr>
          <a:xfrm>
            <a:off x="8478087" y="1895277"/>
            <a:ext cx="106868" cy="31"/>
          </a:xfrm>
          <a:custGeom>
            <a:avLst/>
            <a:gdLst/>
            <a:ahLst/>
            <a:cxnLst/>
            <a:rect l="l" t="t" r="r" b="b"/>
            <a:pathLst>
              <a:path w="3503" h="1" fill="none" extrusionOk="0">
                <a:moveTo>
                  <a:pt x="3503"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612;p27"/>
          <p:cNvSpPr/>
          <p:nvPr/>
        </p:nvSpPr>
        <p:spPr>
          <a:xfrm>
            <a:off x="8287791" y="1895277"/>
            <a:ext cx="105861" cy="31"/>
          </a:xfrm>
          <a:custGeom>
            <a:avLst/>
            <a:gdLst/>
            <a:ahLst/>
            <a:cxnLst/>
            <a:rect l="l" t="t" r="r" b="b"/>
            <a:pathLst>
              <a:path w="3470" h="1" fill="none" extrusionOk="0">
                <a:moveTo>
                  <a:pt x="3470"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613;p27"/>
          <p:cNvSpPr/>
          <p:nvPr/>
        </p:nvSpPr>
        <p:spPr>
          <a:xfrm>
            <a:off x="8096489" y="1895277"/>
            <a:ext cx="105861" cy="31"/>
          </a:xfrm>
          <a:custGeom>
            <a:avLst/>
            <a:gdLst/>
            <a:ahLst/>
            <a:cxnLst/>
            <a:rect l="l" t="t" r="r" b="b"/>
            <a:pathLst>
              <a:path w="3470" h="1" fill="none" extrusionOk="0">
                <a:moveTo>
                  <a:pt x="3470" y="0"/>
                </a:moveTo>
                <a:lnTo>
                  <a:pt x="0"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614;p27"/>
          <p:cNvSpPr/>
          <p:nvPr/>
        </p:nvSpPr>
        <p:spPr>
          <a:xfrm>
            <a:off x="8096489" y="1990913"/>
            <a:ext cx="1647588" cy="31"/>
          </a:xfrm>
          <a:custGeom>
            <a:avLst/>
            <a:gdLst/>
            <a:ahLst/>
            <a:cxnLst/>
            <a:rect l="l" t="t" r="r" b="b"/>
            <a:pathLst>
              <a:path w="54006" h="1" fill="none" extrusionOk="0">
                <a:moveTo>
                  <a:pt x="54006" y="1"/>
                </a:moveTo>
                <a:lnTo>
                  <a:pt x="0"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615;p27"/>
          <p:cNvSpPr/>
          <p:nvPr/>
        </p:nvSpPr>
        <p:spPr>
          <a:xfrm>
            <a:off x="7934686" y="1895277"/>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616;p27"/>
          <p:cNvSpPr/>
          <p:nvPr/>
        </p:nvSpPr>
        <p:spPr>
          <a:xfrm>
            <a:off x="7934686" y="1990913"/>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617;p27"/>
          <p:cNvSpPr/>
          <p:nvPr/>
        </p:nvSpPr>
        <p:spPr>
          <a:xfrm>
            <a:off x="7934686" y="2086579"/>
            <a:ext cx="38714" cy="31"/>
          </a:xfrm>
          <a:custGeom>
            <a:avLst/>
            <a:gdLst/>
            <a:ahLst/>
            <a:cxnLst/>
            <a:rect l="l" t="t" r="r" b="b"/>
            <a:pathLst>
              <a:path w="1269" h="1" fill="none" extrusionOk="0">
                <a:moveTo>
                  <a:pt x="1268" y="0"/>
                </a:moveTo>
                <a:lnTo>
                  <a:pt x="1" y="0"/>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618;p27"/>
          <p:cNvSpPr/>
          <p:nvPr/>
        </p:nvSpPr>
        <p:spPr>
          <a:xfrm>
            <a:off x="7934686" y="2182215"/>
            <a:ext cx="38714" cy="31"/>
          </a:xfrm>
          <a:custGeom>
            <a:avLst/>
            <a:gdLst/>
            <a:ahLst/>
            <a:cxnLst/>
            <a:rect l="l" t="t" r="r" b="b"/>
            <a:pathLst>
              <a:path w="1269" h="1" fill="none" extrusionOk="0">
                <a:moveTo>
                  <a:pt x="1268" y="1"/>
                </a:moveTo>
                <a:lnTo>
                  <a:pt x="1" y="1"/>
                </a:lnTo>
              </a:path>
            </a:pathLst>
          </a:custGeom>
          <a:noFill/>
          <a:ln w="20850" cap="rnd" cmpd="sng">
            <a:solidFill>
              <a:srgbClr val="12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619;p27"/>
          <p:cNvSpPr/>
          <p:nvPr/>
        </p:nvSpPr>
        <p:spPr>
          <a:xfrm>
            <a:off x="9843683" y="1990913"/>
            <a:ext cx="226976" cy="31"/>
          </a:xfrm>
          <a:custGeom>
            <a:avLst/>
            <a:gdLst/>
            <a:ahLst/>
            <a:cxnLst/>
            <a:rect l="l" t="t" r="r" b="b"/>
            <a:pathLst>
              <a:path w="7440" h="1" fill="none" extrusionOk="0">
                <a:moveTo>
                  <a:pt x="1" y="1"/>
                </a:moveTo>
                <a:lnTo>
                  <a:pt x="7439"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620;p27"/>
          <p:cNvSpPr/>
          <p:nvPr/>
        </p:nvSpPr>
        <p:spPr>
          <a:xfrm>
            <a:off x="8092432" y="2086579"/>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621;p27"/>
          <p:cNvSpPr/>
          <p:nvPr/>
        </p:nvSpPr>
        <p:spPr>
          <a:xfrm>
            <a:off x="8092432" y="2184259"/>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622;p27"/>
          <p:cNvSpPr/>
          <p:nvPr/>
        </p:nvSpPr>
        <p:spPr>
          <a:xfrm>
            <a:off x="8092432" y="2282976"/>
            <a:ext cx="455935" cy="31"/>
          </a:xfrm>
          <a:custGeom>
            <a:avLst/>
            <a:gdLst/>
            <a:ahLst/>
            <a:cxnLst/>
            <a:rect l="l" t="t" r="r" b="b"/>
            <a:pathLst>
              <a:path w="14945" h="1" fill="none" extrusionOk="0">
                <a:moveTo>
                  <a:pt x="0" y="0"/>
                </a:moveTo>
                <a:lnTo>
                  <a:pt x="14944" y="0"/>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623;p27"/>
          <p:cNvSpPr/>
          <p:nvPr/>
        </p:nvSpPr>
        <p:spPr>
          <a:xfrm>
            <a:off x="8092432" y="2380656"/>
            <a:ext cx="455935" cy="31"/>
          </a:xfrm>
          <a:custGeom>
            <a:avLst/>
            <a:gdLst/>
            <a:ahLst/>
            <a:cxnLst/>
            <a:rect l="l" t="t" r="r" b="b"/>
            <a:pathLst>
              <a:path w="14945" h="1" fill="none" extrusionOk="0">
                <a:moveTo>
                  <a:pt x="0" y="1"/>
                </a:moveTo>
                <a:lnTo>
                  <a:pt x="14944" y="1"/>
                </a:lnTo>
              </a:path>
            </a:pathLst>
          </a:custGeom>
          <a:noFill/>
          <a:ln w="20850"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624;p27"/>
          <p:cNvSpPr/>
          <p:nvPr/>
        </p:nvSpPr>
        <p:spPr>
          <a:xfrm>
            <a:off x="8848489" y="2380656"/>
            <a:ext cx="928130" cy="31"/>
          </a:xfrm>
          <a:custGeom>
            <a:avLst/>
            <a:gdLst/>
            <a:ahLst/>
            <a:cxnLst/>
            <a:rect l="l" t="t" r="r" b="b"/>
            <a:pathLst>
              <a:path w="30423" h="1" fill="none" extrusionOk="0">
                <a:moveTo>
                  <a:pt x="0" y="1"/>
                </a:moveTo>
                <a:lnTo>
                  <a:pt x="30422"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625;p27"/>
          <p:cNvSpPr/>
          <p:nvPr/>
        </p:nvSpPr>
        <p:spPr>
          <a:xfrm>
            <a:off x="9398999" y="2282976"/>
            <a:ext cx="377591" cy="31"/>
          </a:xfrm>
          <a:custGeom>
            <a:avLst/>
            <a:gdLst/>
            <a:ahLst/>
            <a:cxnLst/>
            <a:rect l="l" t="t" r="r" b="b"/>
            <a:pathLst>
              <a:path w="12377" h="1" fill="none" extrusionOk="0">
                <a:moveTo>
                  <a:pt x="1" y="0"/>
                </a:moveTo>
                <a:lnTo>
                  <a:pt x="12376" y="0"/>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626;p27"/>
          <p:cNvSpPr/>
          <p:nvPr/>
        </p:nvSpPr>
        <p:spPr>
          <a:xfrm>
            <a:off x="9626938" y="2182215"/>
            <a:ext cx="149639" cy="31"/>
          </a:xfrm>
          <a:custGeom>
            <a:avLst/>
            <a:gdLst/>
            <a:ahLst/>
            <a:cxnLst/>
            <a:rect l="l" t="t" r="r" b="b"/>
            <a:pathLst>
              <a:path w="4905" h="1" fill="none" extrusionOk="0">
                <a:moveTo>
                  <a:pt x="1" y="1"/>
                </a:moveTo>
                <a:lnTo>
                  <a:pt x="4904" y="1"/>
                </a:lnTo>
              </a:path>
            </a:pathLst>
          </a:custGeom>
          <a:noFill/>
          <a:ln w="208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627;p27"/>
          <p:cNvSpPr/>
          <p:nvPr/>
        </p:nvSpPr>
        <p:spPr>
          <a:xfrm>
            <a:off x="10339626" y="1269185"/>
            <a:ext cx="1114298" cy="1734401"/>
          </a:xfrm>
          <a:custGeom>
            <a:avLst/>
            <a:gdLst/>
            <a:ahLst/>
            <a:cxnLst/>
            <a:rect l="l" t="t" r="r" b="b"/>
            <a:pathLst>
              <a:path w="42498" h="66148" extrusionOk="0">
                <a:moveTo>
                  <a:pt x="2169" y="1"/>
                </a:moveTo>
                <a:cubicBezTo>
                  <a:pt x="968" y="1"/>
                  <a:pt x="0" y="968"/>
                  <a:pt x="0" y="2169"/>
                </a:cubicBezTo>
                <a:lnTo>
                  <a:pt x="0" y="63980"/>
                </a:lnTo>
                <a:cubicBezTo>
                  <a:pt x="0" y="65181"/>
                  <a:pt x="968" y="66148"/>
                  <a:pt x="2169" y="66148"/>
                </a:cubicBezTo>
                <a:lnTo>
                  <a:pt x="40329" y="66148"/>
                </a:lnTo>
                <a:cubicBezTo>
                  <a:pt x="41530" y="66148"/>
                  <a:pt x="42497" y="65181"/>
                  <a:pt x="42497" y="63980"/>
                </a:cubicBezTo>
                <a:lnTo>
                  <a:pt x="42497" y="2169"/>
                </a:lnTo>
                <a:cubicBezTo>
                  <a:pt x="42497" y="968"/>
                  <a:pt x="41530" y="1"/>
                  <a:pt x="403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628;p27"/>
          <p:cNvSpPr/>
          <p:nvPr/>
        </p:nvSpPr>
        <p:spPr>
          <a:xfrm>
            <a:off x="10339626" y="1269185"/>
            <a:ext cx="1114298" cy="157451"/>
          </a:xfrm>
          <a:custGeom>
            <a:avLst/>
            <a:gdLst/>
            <a:ahLst/>
            <a:cxnLst/>
            <a:rect l="l" t="t" r="r" b="b"/>
            <a:pathLst>
              <a:path w="42498" h="6005" extrusionOk="0">
                <a:moveTo>
                  <a:pt x="1635" y="1"/>
                </a:moveTo>
                <a:cubicBezTo>
                  <a:pt x="734" y="1"/>
                  <a:pt x="0" y="734"/>
                  <a:pt x="0" y="1635"/>
                </a:cubicBezTo>
                <a:lnTo>
                  <a:pt x="0" y="6005"/>
                </a:lnTo>
                <a:lnTo>
                  <a:pt x="42497" y="6005"/>
                </a:lnTo>
                <a:lnTo>
                  <a:pt x="42497" y="1635"/>
                </a:lnTo>
                <a:cubicBezTo>
                  <a:pt x="42497" y="734"/>
                  <a:pt x="41764" y="1"/>
                  <a:pt x="408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629;p27"/>
          <p:cNvSpPr/>
          <p:nvPr/>
        </p:nvSpPr>
        <p:spPr>
          <a:xfrm>
            <a:off x="10399984" y="1473858"/>
            <a:ext cx="996203" cy="1478126"/>
          </a:xfrm>
          <a:custGeom>
            <a:avLst/>
            <a:gdLst/>
            <a:ahLst/>
            <a:cxnLst/>
            <a:rect l="l" t="t" r="r" b="b"/>
            <a:pathLst>
              <a:path w="37994" h="56374" extrusionOk="0">
                <a:moveTo>
                  <a:pt x="36259" y="56374"/>
                </a:moveTo>
                <a:lnTo>
                  <a:pt x="1768" y="56374"/>
                </a:lnTo>
                <a:cubicBezTo>
                  <a:pt x="801" y="56374"/>
                  <a:pt x="0" y="55607"/>
                  <a:pt x="0" y="54639"/>
                </a:cubicBezTo>
                <a:lnTo>
                  <a:pt x="0" y="1735"/>
                </a:lnTo>
                <a:cubicBezTo>
                  <a:pt x="0" y="767"/>
                  <a:pt x="801" y="0"/>
                  <a:pt x="1768" y="0"/>
                </a:cubicBezTo>
                <a:lnTo>
                  <a:pt x="36259" y="0"/>
                </a:lnTo>
                <a:cubicBezTo>
                  <a:pt x="37227" y="0"/>
                  <a:pt x="37994" y="767"/>
                  <a:pt x="37994" y="1735"/>
                </a:cubicBezTo>
                <a:lnTo>
                  <a:pt x="37994" y="54639"/>
                </a:lnTo>
                <a:cubicBezTo>
                  <a:pt x="37994" y="55607"/>
                  <a:pt x="37227" y="56374"/>
                  <a:pt x="36259" y="56374"/>
                </a:cubicBezTo>
                <a:close/>
              </a:path>
            </a:pathLst>
          </a:custGeom>
          <a:solidFill>
            <a:srgbClr val="240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630;p27"/>
          <p:cNvSpPr/>
          <p:nvPr/>
        </p:nvSpPr>
        <p:spPr>
          <a:xfrm>
            <a:off x="10643122" y="1321651"/>
            <a:ext cx="53384" cy="27164"/>
          </a:xfrm>
          <a:custGeom>
            <a:avLst/>
            <a:gdLst/>
            <a:ahLst/>
            <a:cxnLst/>
            <a:rect l="l" t="t" r="r" b="b"/>
            <a:pathLst>
              <a:path w="2036" h="1036" extrusionOk="0">
                <a:moveTo>
                  <a:pt x="1001" y="1"/>
                </a:moveTo>
                <a:cubicBezTo>
                  <a:pt x="434" y="1"/>
                  <a:pt x="0" y="435"/>
                  <a:pt x="0" y="1002"/>
                </a:cubicBezTo>
                <a:lnTo>
                  <a:pt x="0" y="1035"/>
                </a:lnTo>
                <a:cubicBezTo>
                  <a:pt x="0" y="468"/>
                  <a:pt x="434" y="1"/>
                  <a:pt x="1001" y="1"/>
                </a:cubicBezTo>
                <a:close/>
                <a:moveTo>
                  <a:pt x="1001" y="1"/>
                </a:moveTo>
                <a:cubicBezTo>
                  <a:pt x="1568" y="1"/>
                  <a:pt x="2035" y="468"/>
                  <a:pt x="2035" y="1035"/>
                </a:cubicBezTo>
                <a:lnTo>
                  <a:pt x="2035" y="1002"/>
                </a:lnTo>
                <a:cubicBezTo>
                  <a:pt x="2035" y="435"/>
                  <a:pt x="1568" y="1"/>
                  <a:pt x="1001" y="1"/>
                </a:cubicBezTo>
                <a:close/>
              </a:path>
            </a:pathLst>
          </a:custGeom>
          <a:solidFill>
            <a:srgbClr val="84FA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631;p27"/>
          <p:cNvSpPr/>
          <p:nvPr/>
        </p:nvSpPr>
        <p:spPr>
          <a:xfrm>
            <a:off x="10448072" y="1647014"/>
            <a:ext cx="707599" cy="16650"/>
          </a:xfrm>
          <a:custGeom>
            <a:avLst/>
            <a:gdLst/>
            <a:ahLst/>
            <a:cxnLst/>
            <a:rect l="l" t="t" r="r" b="b"/>
            <a:pathLst>
              <a:path w="26987" h="635" extrusionOk="0">
                <a:moveTo>
                  <a:pt x="334" y="1"/>
                </a:moveTo>
                <a:cubicBezTo>
                  <a:pt x="134" y="1"/>
                  <a:pt x="1" y="134"/>
                  <a:pt x="1" y="301"/>
                </a:cubicBezTo>
                <a:cubicBezTo>
                  <a:pt x="1" y="501"/>
                  <a:pt x="134" y="635"/>
                  <a:pt x="334" y="635"/>
                </a:cubicBezTo>
                <a:lnTo>
                  <a:pt x="26686" y="635"/>
                </a:lnTo>
                <a:cubicBezTo>
                  <a:pt x="26853" y="635"/>
                  <a:pt x="26987" y="501"/>
                  <a:pt x="26987" y="301"/>
                </a:cubicBezTo>
                <a:cubicBezTo>
                  <a:pt x="26987" y="134"/>
                  <a:pt x="26853" y="1"/>
                  <a:pt x="2668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632;p27"/>
          <p:cNvSpPr/>
          <p:nvPr/>
        </p:nvSpPr>
        <p:spPr>
          <a:xfrm>
            <a:off x="11199377" y="1647014"/>
            <a:ext cx="68251" cy="16650"/>
          </a:xfrm>
          <a:custGeom>
            <a:avLst/>
            <a:gdLst/>
            <a:ahLst/>
            <a:cxnLst/>
            <a:rect l="l" t="t" r="r" b="b"/>
            <a:pathLst>
              <a:path w="2603" h="635" extrusionOk="0">
                <a:moveTo>
                  <a:pt x="301" y="1"/>
                </a:moveTo>
                <a:cubicBezTo>
                  <a:pt x="134" y="1"/>
                  <a:pt x="1" y="134"/>
                  <a:pt x="1" y="301"/>
                </a:cubicBezTo>
                <a:cubicBezTo>
                  <a:pt x="1" y="501"/>
                  <a:pt x="134" y="635"/>
                  <a:pt x="301" y="635"/>
                </a:cubicBezTo>
                <a:lnTo>
                  <a:pt x="2269" y="635"/>
                </a:lnTo>
                <a:cubicBezTo>
                  <a:pt x="2436" y="635"/>
                  <a:pt x="2602" y="501"/>
                  <a:pt x="2602" y="301"/>
                </a:cubicBezTo>
                <a:cubicBezTo>
                  <a:pt x="2602" y="134"/>
                  <a:pt x="2436" y="1"/>
                  <a:pt x="2269"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633;p27"/>
          <p:cNvSpPr/>
          <p:nvPr/>
        </p:nvSpPr>
        <p:spPr>
          <a:xfrm>
            <a:off x="11293847" y="1647014"/>
            <a:ext cx="55114" cy="16650"/>
          </a:xfrm>
          <a:custGeom>
            <a:avLst/>
            <a:gdLst/>
            <a:ahLst/>
            <a:cxnLst/>
            <a:rect l="l" t="t" r="r" b="b"/>
            <a:pathLst>
              <a:path w="2102" h="635" extrusionOk="0">
                <a:moveTo>
                  <a:pt x="300" y="1"/>
                </a:moveTo>
                <a:cubicBezTo>
                  <a:pt x="134" y="1"/>
                  <a:pt x="0" y="134"/>
                  <a:pt x="0" y="301"/>
                </a:cubicBezTo>
                <a:cubicBezTo>
                  <a:pt x="0" y="501"/>
                  <a:pt x="134" y="635"/>
                  <a:pt x="300" y="635"/>
                </a:cubicBezTo>
                <a:lnTo>
                  <a:pt x="1768" y="635"/>
                </a:lnTo>
                <a:cubicBezTo>
                  <a:pt x="1968" y="635"/>
                  <a:pt x="2102" y="501"/>
                  <a:pt x="2102" y="301"/>
                </a:cubicBezTo>
                <a:cubicBezTo>
                  <a:pt x="2102" y="134"/>
                  <a:pt x="1968"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634;p27"/>
          <p:cNvSpPr/>
          <p:nvPr/>
        </p:nvSpPr>
        <p:spPr>
          <a:xfrm>
            <a:off x="10448072" y="1724861"/>
            <a:ext cx="404994" cy="16650"/>
          </a:xfrm>
          <a:custGeom>
            <a:avLst/>
            <a:gdLst/>
            <a:ahLst/>
            <a:cxnLst/>
            <a:rect l="l" t="t" r="r" b="b"/>
            <a:pathLst>
              <a:path w="15446" h="635" extrusionOk="0">
                <a:moveTo>
                  <a:pt x="334" y="1"/>
                </a:moveTo>
                <a:cubicBezTo>
                  <a:pt x="134" y="1"/>
                  <a:pt x="1" y="134"/>
                  <a:pt x="1" y="334"/>
                </a:cubicBezTo>
                <a:cubicBezTo>
                  <a:pt x="1" y="501"/>
                  <a:pt x="134" y="634"/>
                  <a:pt x="334" y="634"/>
                </a:cubicBezTo>
                <a:lnTo>
                  <a:pt x="15112" y="634"/>
                </a:lnTo>
                <a:cubicBezTo>
                  <a:pt x="15312" y="634"/>
                  <a:pt x="15445" y="501"/>
                  <a:pt x="15445" y="334"/>
                </a:cubicBezTo>
                <a:cubicBezTo>
                  <a:pt x="15445" y="134"/>
                  <a:pt x="15312" y="1"/>
                  <a:pt x="15112"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635;p27"/>
          <p:cNvSpPr/>
          <p:nvPr/>
        </p:nvSpPr>
        <p:spPr>
          <a:xfrm>
            <a:off x="10860013" y="1724861"/>
            <a:ext cx="127744" cy="16650"/>
          </a:xfrm>
          <a:custGeom>
            <a:avLst/>
            <a:gdLst/>
            <a:ahLst/>
            <a:cxnLst/>
            <a:rect l="l" t="t" r="r" b="b"/>
            <a:pathLst>
              <a:path w="4872" h="635" extrusionOk="0">
                <a:moveTo>
                  <a:pt x="301" y="1"/>
                </a:moveTo>
                <a:cubicBezTo>
                  <a:pt x="134" y="1"/>
                  <a:pt x="1" y="134"/>
                  <a:pt x="1" y="334"/>
                </a:cubicBezTo>
                <a:cubicBezTo>
                  <a:pt x="1" y="501"/>
                  <a:pt x="134" y="634"/>
                  <a:pt x="301" y="634"/>
                </a:cubicBezTo>
                <a:lnTo>
                  <a:pt x="4571" y="634"/>
                </a:lnTo>
                <a:cubicBezTo>
                  <a:pt x="4738" y="634"/>
                  <a:pt x="4871" y="501"/>
                  <a:pt x="4871" y="334"/>
                </a:cubicBezTo>
                <a:cubicBezTo>
                  <a:pt x="4871" y="134"/>
                  <a:pt x="4738" y="1"/>
                  <a:pt x="4571"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636;p27"/>
          <p:cNvSpPr/>
          <p:nvPr/>
        </p:nvSpPr>
        <p:spPr>
          <a:xfrm>
            <a:off x="10902017" y="1769461"/>
            <a:ext cx="85739" cy="17515"/>
          </a:xfrm>
          <a:custGeom>
            <a:avLst/>
            <a:gdLst/>
            <a:ahLst/>
            <a:cxnLst/>
            <a:rect l="l" t="t" r="r" b="b"/>
            <a:pathLst>
              <a:path w="3270" h="668" extrusionOk="0">
                <a:moveTo>
                  <a:pt x="334" y="1"/>
                </a:moveTo>
                <a:cubicBezTo>
                  <a:pt x="134" y="1"/>
                  <a:pt x="0" y="168"/>
                  <a:pt x="0" y="334"/>
                </a:cubicBezTo>
                <a:cubicBezTo>
                  <a:pt x="0" y="535"/>
                  <a:pt x="134" y="668"/>
                  <a:pt x="334" y="668"/>
                </a:cubicBezTo>
                <a:lnTo>
                  <a:pt x="2969" y="668"/>
                </a:lnTo>
                <a:cubicBezTo>
                  <a:pt x="3136" y="668"/>
                  <a:pt x="3269" y="501"/>
                  <a:pt x="3269" y="334"/>
                </a:cubicBezTo>
                <a:cubicBezTo>
                  <a:pt x="3269" y="168"/>
                  <a:pt x="3136" y="1"/>
                  <a:pt x="296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637;p27"/>
          <p:cNvSpPr/>
          <p:nvPr/>
        </p:nvSpPr>
        <p:spPr>
          <a:xfrm>
            <a:off x="10860013" y="1769461"/>
            <a:ext cx="25407" cy="17515"/>
          </a:xfrm>
          <a:custGeom>
            <a:avLst/>
            <a:gdLst/>
            <a:ahLst/>
            <a:cxnLst/>
            <a:rect l="l" t="t" r="r" b="b"/>
            <a:pathLst>
              <a:path w="969" h="668" extrusionOk="0">
                <a:moveTo>
                  <a:pt x="335" y="1"/>
                </a:moveTo>
                <a:cubicBezTo>
                  <a:pt x="168" y="1"/>
                  <a:pt x="1" y="168"/>
                  <a:pt x="1" y="334"/>
                </a:cubicBezTo>
                <a:cubicBezTo>
                  <a:pt x="1" y="535"/>
                  <a:pt x="168" y="668"/>
                  <a:pt x="335" y="668"/>
                </a:cubicBezTo>
                <a:lnTo>
                  <a:pt x="635" y="668"/>
                </a:lnTo>
                <a:cubicBezTo>
                  <a:pt x="802" y="668"/>
                  <a:pt x="968" y="501"/>
                  <a:pt x="968" y="334"/>
                </a:cubicBezTo>
                <a:cubicBezTo>
                  <a:pt x="968" y="168"/>
                  <a:pt x="835" y="1"/>
                  <a:pt x="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638;p27"/>
          <p:cNvSpPr/>
          <p:nvPr/>
        </p:nvSpPr>
        <p:spPr>
          <a:xfrm>
            <a:off x="10759433" y="1769461"/>
            <a:ext cx="77008" cy="17515"/>
          </a:xfrm>
          <a:custGeom>
            <a:avLst/>
            <a:gdLst/>
            <a:ahLst/>
            <a:cxnLst/>
            <a:rect l="l" t="t" r="r" b="b"/>
            <a:pathLst>
              <a:path w="2937" h="668" extrusionOk="0">
                <a:moveTo>
                  <a:pt x="301" y="1"/>
                </a:moveTo>
                <a:cubicBezTo>
                  <a:pt x="134" y="1"/>
                  <a:pt x="1" y="168"/>
                  <a:pt x="1" y="334"/>
                </a:cubicBezTo>
                <a:cubicBezTo>
                  <a:pt x="1" y="535"/>
                  <a:pt x="134" y="668"/>
                  <a:pt x="301" y="668"/>
                </a:cubicBezTo>
                <a:lnTo>
                  <a:pt x="2636" y="668"/>
                </a:lnTo>
                <a:cubicBezTo>
                  <a:pt x="2803" y="668"/>
                  <a:pt x="2936" y="501"/>
                  <a:pt x="2936" y="334"/>
                </a:cubicBezTo>
                <a:cubicBezTo>
                  <a:pt x="2936"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639;p27"/>
          <p:cNvSpPr/>
          <p:nvPr/>
        </p:nvSpPr>
        <p:spPr>
          <a:xfrm>
            <a:off x="10650122" y="1769461"/>
            <a:ext cx="77873" cy="17515"/>
          </a:xfrm>
          <a:custGeom>
            <a:avLst/>
            <a:gdLst/>
            <a:ahLst/>
            <a:cxnLst/>
            <a:rect l="l" t="t" r="r" b="b"/>
            <a:pathLst>
              <a:path w="2970" h="668" extrusionOk="0">
                <a:moveTo>
                  <a:pt x="300" y="1"/>
                </a:moveTo>
                <a:cubicBezTo>
                  <a:pt x="134" y="1"/>
                  <a:pt x="0" y="168"/>
                  <a:pt x="0" y="334"/>
                </a:cubicBezTo>
                <a:cubicBezTo>
                  <a:pt x="0" y="535"/>
                  <a:pt x="134" y="668"/>
                  <a:pt x="300" y="668"/>
                </a:cubicBezTo>
                <a:lnTo>
                  <a:pt x="2635" y="668"/>
                </a:lnTo>
                <a:cubicBezTo>
                  <a:pt x="2802" y="668"/>
                  <a:pt x="2969" y="501"/>
                  <a:pt x="2936" y="334"/>
                </a:cubicBezTo>
                <a:cubicBezTo>
                  <a:pt x="2936" y="168"/>
                  <a:pt x="2802" y="1"/>
                  <a:pt x="2635"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640;p27"/>
          <p:cNvSpPr/>
          <p:nvPr/>
        </p:nvSpPr>
        <p:spPr>
          <a:xfrm>
            <a:off x="10540785" y="1769461"/>
            <a:ext cx="77873" cy="17515"/>
          </a:xfrm>
          <a:custGeom>
            <a:avLst/>
            <a:gdLst/>
            <a:ahLst/>
            <a:cxnLst/>
            <a:rect l="l" t="t" r="r" b="b"/>
            <a:pathLst>
              <a:path w="2970" h="668" extrusionOk="0">
                <a:moveTo>
                  <a:pt x="301" y="1"/>
                </a:moveTo>
                <a:cubicBezTo>
                  <a:pt x="134" y="1"/>
                  <a:pt x="1" y="168"/>
                  <a:pt x="1" y="334"/>
                </a:cubicBezTo>
                <a:cubicBezTo>
                  <a:pt x="1" y="535"/>
                  <a:pt x="134" y="668"/>
                  <a:pt x="301" y="668"/>
                </a:cubicBezTo>
                <a:lnTo>
                  <a:pt x="2636" y="668"/>
                </a:lnTo>
                <a:cubicBezTo>
                  <a:pt x="2803" y="668"/>
                  <a:pt x="2969" y="501"/>
                  <a:pt x="2969" y="334"/>
                </a:cubicBezTo>
                <a:cubicBezTo>
                  <a:pt x="2969" y="168"/>
                  <a:pt x="2803" y="1"/>
                  <a:pt x="2636"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641;p27"/>
          <p:cNvSpPr/>
          <p:nvPr/>
        </p:nvSpPr>
        <p:spPr>
          <a:xfrm>
            <a:off x="10540785" y="1824575"/>
            <a:ext cx="656863" cy="16650"/>
          </a:xfrm>
          <a:custGeom>
            <a:avLst/>
            <a:gdLst/>
            <a:ahLst/>
            <a:cxnLst/>
            <a:rect l="l" t="t" r="r" b="b"/>
            <a:pathLst>
              <a:path w="25052" h="635" extrusionOk="0">
                <a:moveTo>
                  <a:pt x="301" y="0"/>
                </a:moveTo>
                <a:cubicBezTo>
                  <a:pt x="134" y="0"/>
                  <a:pt x="1" y="134"/>
                  <a:pt x="1" y="334"/>
                </a:cubicBezTo>
                <a:cubicBezTo>
                  <a:pt x="1" y="501"/>
                  <a:pt x="134" y="634"/>
                  <a:pt x="301" y="634"/>
                </a:cubicBezTo>
                <a:lnTo>
                  <a:pt x="24718" y="634"/>
                </a:lnTo>
                <a:cubicBezTo>
                  <a:pt x="24885" y="634"/>
                  <a:pt x="25052" y="501"/>
                  <a:pt x="25018" y="334"/>
                </a:cubicBezTo>
                <a:cubicBezTo>
                  <a:pt x="25018" y="134"/>
                  <a:pt x="24885" y="0"/>
                  <a:pt x="247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642;p27"/>
          <p:cNvSpPr/>
          <p:nvPr/>
        </p:nvSpPr>
        <p:spPr>
          <a:xfrm>
            <a:off x="10448072" y="1769461"/>
            <a:ext cx="39382" cy="17515"/>
          </a:xfrm>
          <a:custGeom>
            <a:avLst/>
            <a:gdLst/>
            <a:ahLst/>
            <a:cxnLst/>
            <a:rect l="l" t="t" r="r" b="b"/>
            <a:pathLst>
              <a:path w="1502" h="668" extrusionOk="0">
                <a:moveTo>
                  <a:pt x="334" y="1"/>
                </a:moveTo>
                <a:cubicBezTo>
                  <a:pt x="134" y="1"/>
                  <a:pt x="1" y="168"/>
                  <a:pt x="1" y="334"/>
                </a:cubicBezTo>
                <a:cubicBezTo>
                  <a:pt x="1" y="535"/>
                  <a:pt x="134" y="668"/>
                  <a:pt x="334" y="668"/>
                </a:cubicBezTo>
                <a:lnTo>
                  <a:pt x="1168" y="668"/>
                </a:lnTo>
                <a:cubicBezTo>
                  <a:pt x="1335" y="668"/>
                  <a:pt x="1502" y="501"/>
                  <a:pt x="1468" y="334"/>
                </a:cubicBezTo>
                <a:cubicBezTo>
                  <a:pt x="1468" y="168"/>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643;p27"/>
          <p:cNvSpPr/>
          <p:nvPr/>
        </p:nvSpPr>
        <p:spPr>
          <a:xfrm>
            <a:off x="10448072" y="1824575"/>
            <a:ext cx="39382" cy="16650"/>
          </a:xfrm>
          <a:custGeom>
            <a:avLst/>
            <a:gdLst/>
            <a:ahLst/>
            <a:cxnLst/>
            <a:rect l="l" t="t" r="r" b="b"/>
            <a:pathLst>
              <a:path w="1502" h="635" extrusionOk="0">
                <a:moveTo>
                  <a:pt x="334" y="0"/>
                </a:moveTo>
                <a:cubicBezTo>
                  <a:pt x="134" y="0"/>
                  <a:pt x="1" y="134"/>
                  <a:pt x="1" y="334"/>
                </a:cubicBezTo>
                <a:cubicBezTo>
                  <a:pt x="1" y="501"/>
                  <a:pt x="134" y="634"/>
                  <a:pt x="334" y="634"/>
                </a:cubicBezTo>
                <a:lnTo>
                  <a:pt x="1168" y="634"/>
                </a:lnTo>
                <a:cubicBezTo>
                  <a:pt x="1335" y="634"/>
                  <a:pt x="1502" y="501"/>
                  <a:pt x="1468" y="334"/>
                </a:cubicBezTo>
                <a:cubicBezTo>
                  <a:pt x="1468" y="134"/>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644;p27"/>
          <p:cNvSpPr/>
          <p:nvPr/>
        </p:nvSpPr>
        <p:spPr>
          <a:xfrm>
            <a:off x="10448072" y="1878798"/>
            <a:ext cx="39382" cy="17515"/>
          </a:xfrm>
          <a:custGeom>
            <a:avLst/>
            <a:gdLst/>
            <a:ahLst/>
            <a:cxnLst/>
            <a:rect l="l" t="t" r="r" b="b"/>
            <a:pathLst>
              <a:path w="1502" h="668" extrusionOk="0">
                <a:moveTo>
                  <a:pt x="334" y="1"/>
                </a:moveTo>
                <a:cubicBezTo>
                  <a:pt x="134" y="1"/>
                  <a:pt x="1" y="167"/>
                  <a:pt x="1" y="334"/>
                </a:cubicBezTo>
                <a:cubicBezTo>
                  <a:pt x="1" y="501"/>
                  <a:pt x="134" y="668"/>
                  <a:pt x="334" y="668"/>
                </a:cubicBezTo>
                <a:lnTo>
                  <a:pt x="1168" y="668"/>
                </a:lnTo>
                <a:cubicBezTo>
                  <a:pt x="1335" y="668"/>
                  <a:pt x="1502" y="501"/>
                  <a:pt x="1468" y="334"/>
                </a:cubicBezTo>
                <a:cubicBezTo>
                  <a:pt x="1468" y="167"/>
                  <a:pt x="1335" y="1"/>
                  <a:pt x="1168"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645;p27"/>
          <p:cNvSpPr/>
          <p:nvPr/>
        </p:nvSpPr>
        <p:spPr>
          <a:xfrm>
            <a:off x="10448072" y="1933913"/>
            <a:ext cx="39382" cy="16623"/>
          </a:xfrm>
          <a:custGeom>
            <a:avLst/>
            <a:gdLst/>
            <a:ahLst/>
            <a:cxnLst/>
            <a:rect l="l" t="t" r="r" b="b"/>
            <a:pathLst>
              <a:path w="1502" h="634" extrusionOk="0">
                <a:moveTo>
                  <a:pt x="334" y="0"/>
                </a:moveTo>
                <a:cubicBezTo>
                  <a:pt x="134" y="0"/>
                  <a:pt x="1" y="133"/>
                  <a:pt x="1" y="300"/>
                </a:cubicBezTo>
                <a:cubicBezTo>
                  <a:pt x="1" y="500"/>
                  <a:pt x="134" y="634"/>
                  <a:pt x="334" y="634"/>
                </a:cubicBezTo>
                <a:lnTo>
                  <a:pt x="1168" y="634"/>
                </a:lnTo>
                <a:cubicBezTo>
                  <a:pt x="1335" y="634"/>
                  <a:pt x="1502" y="500"/>
                  <a:pt x="1468" y="300"/>
                </a:cubicBezTo>
                <a:cubicBezTo>
                  <a:pt x="1468" y="133"/>
                  <a:pt x="1335" y="0"/>
                  <a:pt x="11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646;p27"/>
          <p:cNvSpPr/>
          <p:nvPr/>
        </p:nvSpPr>
        <p:spPr>
          <a:xfrm>
            <a:off x="11237868" y="1824575"/>
            <a:ext cx="96227" cy="16650"/>
          </a:xfrm>
          <a:custGeom>
            <a:avLst/>
            <a:gdLst/>
            <a:ahLst/>
            <a:cxnLst/>
            <a:rect l="l" t="t" r="r" b="b"/>
            <a:pathLst>
              <a:path w="3670" h="635" extrusionOk="0">
                <a:moveTo>
                  <a:pt x="300" y="0"/>
                </a:moveTo>
                <a:cubicBezTo>
                  <a:pt x="134" y="0"/>
                  <a:pt x="0" y="134"/>
                  <a:pt x="0" y="334"/>
                </a:cubicBezTo>
                <a:cubicBezTo>
                  <a:pt x="0" y="501"/>
                  <a:pt x="134" y="634"/>
                  <a:pt x="300" y="634"/>
                </a:cubicBezTo>
                <a:lnTo>
                  <a:pt x="3336" y="634"/>
                </a:lnTo>
                <a:cubicBezTo>
                  <a:pt x="3503" y="634"/>
                  <a:pt x="3670" y="501"/>
                  <a:pt x="3670" y="334"/>
                </a:cubicBezTo>
                <a:cubicBezTo>
                  <a:pt x="3670" y="134"/>
                  <a:pt x="3536" y="0"/>
                  <a:pt x="333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647;p27"/>
          <p:cNvSpPr/>
          <p:nvPr/>
        </p:nvSpPr>
        <p:spPr>
          <a:xfrm>
            <a:off x="10538163" y="1878798"/>
            <a:ext cx="277276" cy="17515"/>
          </a:xfrm>
          <a:custGeom>
            <a:avLst/>
            <a:gdLst/>
            <a:ahLst/>
            <a:cxnLst/>
            <a:rect l="l" t="t" r="r" b="b"/>
            <a:pathLst>
              <a:path w="10575" h="668" extrusionOk="0">
                <a:moveTo>
                  <a:pt x="334" y="1"/>
                </a:moveTo>
                <a:cubicBezTo>
                  <a:pt x="134" y="1"/>
                  <a:pt x="1" y="167"/>
                  <a:pt x="1" y="334"/>
                </a:cubicBezTo>
                <a:cubicBezTo>
                  <a:pt x="1" y="501"/>
                  <a:pt x="134" y="668"/>
                  <a:pt x="334" y="668"/>
                </a:cubicBezTo>
                <a:lnTo>
                  <a:pt x="10275" y="668"/>
                </a:lnTo>
                <a:cubicBezTo>
                  <a:pt x="10441" y="668"/>
                  <a:pt x="10575" y="501"/>
                  <a:pt x="10575" y="334"/>
                </a:cubicBezTo>
                <a:cubicBezTo>
                  <a:pt x="10575" y="167"/>
                  <a:pt x="10441" y="1"/>
                  <a:pt x="10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648;p27"/>
          <p:cNvSpPr/>
          <p:nvPr/>
        </p:nvSpPr>
        <p:spPr>
          <a:xfrm>
            <a:off x="10902017" y="2046737"/>
            <a:ext cx="314011" cy="17515"/>
          </a:xfrm>
          <a:custGeom>
            <a:avLst/>
            <a:gdLst/>
            <a:ahLst/>
            <a:cxnLst/>
            <a:rect l="l" t="t" r="r" b="b"/>
            <a:pathLst>
              <a:path w="11976" h="668" extrusionOk="0">
                <a:moveTo>
                  <a:pt x="300" y="0"/>
                </a:moveTo>
                <a:cubicBezTo>
                  <a:pt x="134" y="0"/>
                  <a:pt x="0" y="134"/>
                  <a:pt x="0" y="334"/>
                </a:cubicBezTo>
                <a:cubicBezTo>
                  <a:pt x="0" y="500"/>
                  <a:pt x="134" y="667"/>
                  <a:pt x="300" y="667"/>
                </a:cubicBezTo>
                <a:lnTo>
                  <a:pt x="11642" y="667"/>
                </a:lnTo>
                <a:cubicBezTo>
                  <a:pt x="11842" y="667"/>
                  <a:pt x="11975" y="500"/>
                  <a:pt x="11975" y="334"/>
                </a:cubicBezTo>
                <a:cubicBezTo>
                  <a:pt x="11975" y="134"/>
                  <a:pt x="11842" y="0"/>
                  <a:pt x="11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649;p27"/>
          <p:cNvSpPr/>
          <p:nvPr/>
        </p:nvSpPr>
        <p:spPr>
          <a:xfrm>
            <a:off x="10983351" y="1990757"/>
            <a:ext cx="232676" cy="17515"/>
          </a:xfrm>
          <a:custGeom>
            <a:avLst/>
            <a:gdLst/>
            <a:ahLst/>
            <a:cxnLst/>
            <a:rect l="l" t="t" r="r" b="b"/>
            <a:pathLst>
              <a:path w="8874" h="668" extrusionOk="0">
                <a:moveTo>
                  <a:pt x="334" y="0"/>
                </a:moveTo>
                <a:cubicBezTo>
                  <a:pt x="134" y="0"/>
                  <a:pt x="0" y="134"/>
                  <a:pt x="0" y="334"/>
                </a:cubicBezTo>
                <a:cubicBezTo>
                  <a:pt x="0" y="501"/>
                  <a:pt x="134" y="667"/>
                  <a:pt x="334" y="667"/>
                </a:cubicBezTo>
                <a:lnTo>
                  <a:pt x="8540" y="667"/>
                </a:lnTo>
                <a:cubicBezTo>
                  <a:pt x="8740" y="667"/>
                  <a:pt x="8873" y="501"/>
                  <a:pt x="8873" y="334"/>
                </a:cubicBezTo>
                <a:cubicBezTo>
                  <a:pt x="8873" y="134"/>
                  <a:pt x="8740" y="0"/>
                  <a:pt x="85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650;p27"/>
          <p:cNvSpPr/>
          <p:nvPr/>
        </p:nvSpPr>
        <p:spPr>
          <a:xfrm>
            <a:off x="11113664" y="1933913"/>
            <a:ext cx="102363" cy="16623"/>
          </a:xfrm>
          <a:custGeom>
            <a:avLst/>
            <a:gdLst/>
            <a:ahLst/>
            <a:cxnLst/>
            <a:rect l="l" t="t" r="r" b="b"/>
            <a:pathLst>
              <a:path w="3904" h="634" extrusionOk="0">
                <a:moveTo>
                  <a:pt x="301" y="0"/>
                </a:moveTo>
                <a:cubicBezTo>
                  <a:pt x="134" y="0"/>
                  <a:pt x="1" y="133"/>
                  <a:pt x="1" y="300"/>
                </a:cubicBezTo>
                <a:cubicBezTo>
                  <a:pt x="1" y="500"/>
                  <a:pt x="134" y="634"/>
                  <a:pt x="301" y="634"/>
                </a:cubicBezTo>
                <a:lnTo>
                  <a:pt x="3570" y="634"/>
                </a:lnTo>
                <a:cubicBezTo>
                  <a:pt x="3770" y="634"/>
                  <a:pt x="3903" y="500"/>
                  <a:pt x="3903" y="300"/>
                </a:cubicBezTo>
                <a:cubicBezTo>
                  <a:pt x="3903" y="133"/>
                  <a:pt x="3770" y="0"/>
                  <a:pt x="35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651;p27"/>
          <p:cNvSpPr/>
          <p:nvPr/>
        </p:nvSpPr>
        <p:spPr>
          <a:xfrm>
            <a:off x="10448072" y="1570924"/>
            <a:ext cx="328012" cy="16650"/>
          </a:xfrm>
          <a:custGeom>
            <a:avLst/>
            <a:gdLst/>
            <a:ahLst/>
            <a:cxnLst/>
            <a:rect l="l" t="t" r="r" b="b"/>
            <a:pathLst>
              <a:path w="12510" h="635" extrusionOk="0">
                <a:moveTo>
                  <a:pt x="334" y="1"/>
                </a:moveTo>
                <a:cubicBezTo>
                  <a:pt x="134" y="1"/>
                  <a:pt x="1" y="134"/>
                  <a:pt x="1" y="334"/>
                </a:cubicBezTo>
                <a:cubicBezTo>
                  <a:pt x="1" y="501"/>
                  <a:pt x="134" y="635"/>
                  <a:pt x="334" y="635"/>
                </a:cubicBezTo>
                <a:lnTo>
                  <a:pt x="12176" y="635"/>
                </a:lnTo>
                <a:cubicBezTo>
                  <a:pt x="12376" y="635"/>
                  <a:pt x="12510" y="501"/>
                  <a:pt x="12510" y="334"/>
                </a:cubicBezTo>
                <a:cubicBezTo>
                  <a:pt x="12510" y="134"/>
                  <a:pt x="12376" y="1"/>
                  <a:pt x="12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652;p27"/>
          <p:cNvSpPr/>
          <p:nvPr/>
        </p:nvSpPr>
        <p:spPr>
          <a:xfrm>
            <a:off x="10448072" y="2179672"/>
            <a:ext cx="530064" cy="17515"/>
          </a:xfrm>
          <a:custGeom>
            <a:avLst/>
            <a:gdLst/>
            <a:ahLst/>
            <a:cxnLst/>
            <a:rect l="l" t="t" r="r" b="b"/>
            <a:pathLst>
              <a:path w="20216" h="668" extrusionOk="0">
                <a:moveTo>
                  <a:pt x="334" y="0"/>
                </a:moveTo>
                <a:cubicBezTo>
                  <a:pt x="134" y="0"/>
                  <a:pt x="1" y="134"/>
                  <a:pt x="1" y="334"/>
                </a:cubicBezTo>
                <a:cubicBezTo>
                  <a:pt x="1" y="501"/>
                  <a:pt x="134" y="668"/>
                  <a:pt x="334" y="668"/>
                </a:cubicBezTo>
                <a:lnTo>
                  <a:pt x="19882" y="668"/>
                </a:lnTo>
                <a:cubicBezTo>
                  <a:pt x="20048" y="668"/>
                  <a:pt x="20215" y="501"/>
                  <a:pt x="20182" y="334"/>
                </a:cubicBezTo>
                <a:cubicBezTo>
                  <a:pt x="20182" y="134"/>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653;p27"/>
          <p:cNvSpPr/>
          <p:nvPr/>
        </p:nvSpPr>
        <p:spPr>
          <a:xfrm>
            <a:off x="10448072" y="2247005"/>
            <a:ext cx="530064" cy="17541"/>
          </a:xfrm>
          <a:custGeom>
            <a:avLst/>
            <a:gdLst/>
            <a:ahLst/>
            <a:cxnLst/>
            <a:rect l="l" t="t" r="r" b="b"/>
            <a:pathLst>
              <a:path w="20216" h="669" extrusionOk="0">
                <a:moveTo>
                  <a:pt x="334" y="1"/>
                </a:moveTo>
                <a:cubicBezTo>
                  <a:pt x="134" y="1"/>
                  <a:pt x="1" y="134"/>
                  <a:pt x="1" y="334"/>
                </a:cubicBezTo>
                <a:cubicBezTo>
                  <a:pt x="1" y="501"/>
                  <a:pt x="134" y="668"/>
                  <a:pt x="334" y="668"/>
                </a:cubicBezTo>
                <a:lnTo>
                  <a:pt x="19882" y="668"/>
                </a:lnTo>
                <a:cubicBezTo>
                  <a:pt x="20048" y="668"/>
                  <a:pt x="20215"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654;p27"/>
          <p:cNvSpPr/>
          <p:nvPr/>
        </p:nvSpPr>
        <p:spPr>
          <a:xfrm>
            <a:off x="10448072" y="2314364"/>
            <a:ext cx="529172" cy="17515"/>
          </a:xfrm>
          <a:custGeom>
            <a:avLst/>
            <a:gdLst/>
            <a:ahLst/>
            <a:cxnLst/>
            <a:rect l="l" t="t" r="r" b="b"/>
            <a:pathLst>
              <a:path w="20182" h="668" extrusionOk="0">
                <a:moveTo>
                  <a:pt x="334" y="0"/>
                </a:moveTo>
                <a:cubicBezTo>
                  <a:pt x="134" y="0"/>
                  <a:pt x="1" y="167"/>
                  <a:pt x="1" y="334"/>
                </a:cubicBezTo>
                <a:cubicBezTo>
                  <a:pt x="1" y="501"/>
                  <a:pt x="134" y="668"/>
                  <a:pt x="334" y="668"/>
                </a:cubicBezTo>
                <a:lnTo>
                  <a:pt x="19882" y="668"/>
                </a:lnTo>
                <a:cubicBezTo>
                  <a:pt x="20048" y="668"/>
                  <a:pt x="20182" y="501"/>
                  <a:pt x="20182" y="334"/>
                </a:cubicBezTo>
                <a:cubicBezTo>
                  <a:pt x="20182" y="167"/>
                  <a:pt x="20048" y="0"/>
                  <a:pt x="19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655;p27"/>
          <p:cNvSpPr/>
          <p:nvPr/>
        </p:nvSpPr>
        <p:spPr>
          <a:xfrm>
            <a:off x="10448072" y="2716682"/>
            <a:ext cx="529172" cy="16650"/>
          </a:xfrm>
          <a:custGeom>
            <a:avLst/>
            <a:gdLst/>
            <a:ahLst/>
            <a:cxnLst/>
            <a:rect l="l" t="t" r="r" b="b"/>
            <a:pathLst>
              <a:path w="20182" h="635" extrusionOk="0">
                <a:moveTo>
                  <a:pt x="334" y="1"/>
                </a:moveTo>
                <a:cubicBezTo>
                  <a:pt x="134" y="1"/>
                  <a:pt x="1" y="134"/>
                  <a:pt x="1" y="334"/>
                </a:cubicBezTo>
                <a:cubicBezTo>
                  <a:pt x="1" y="501"/>
                  <a:pt x="134" y="635"/>
                  <a:pt x="334" y="635"/>
                </a:cubicBezTo>
                <a:lnTo>
                  <a:pt x="19882" y="635"/>
                </a:lnTo>
                <a:cubicBezTo>
                  <a:pt x="20048" y="635"/>
                  <a:pt x="20182" y="501"/>
                  <a:pt x="20182" y="334"/>
                </a:cubicBezTo>
                <a:cubicBezTo>
                  <a:pt x="20182" y="134"/>
                  <a:pt x="20048" y="1"/>
                  <a:pt x="1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656;p27"/>
          <p:cNvSpPr/>
          <p:nvPr/>
        </p:nvSpPr>
        <p:spPr>
          <a:xfrm>
            <a:off x="10929994" y="2101825"/>
            <a:ext cx="157451" cy="16650"/>
          </a:xfrm>
          <a:custGeom>
            <a:avLst/>
            <a:gdLst/>
            <a:ahLst/>
            <a:cxnLst/>
            <a:rect l="l" t="t" r="r" b="b"/>
            <a:pathLst>
              <a:path w="6005" h="635" extrusionOk="0">
                <a:moveTo>
                  <a:pt x="334" y="1"/>
                </a:moveTo>
                <a:cubicBezTo>
                  <a:pt x="167" y="1"/>
                  <a:pt x="1" y="134"/>
                  <a:pt x="1" y="334"/>
                </a:cubicBezTo>
                <a:cubicBezTo>
                  <a:pt x="1" y="501"/>
                  <a:pt x="167" y="634"/>
                  <a:pt x="334" y="634"/>
                </a:cubicBezTo>
                <a:lnTo>
                  <a:pt x="5671" y="634"/>
                </a:lnTo>
                <a:cubicBezTo>
                  <a:pt x="5838" y="634"/>
                  <a:pt x="6005" y="501"/>
                  <a:pt x="6005" y="334"/>
                </a:cubicBezTo>
                <a:cubicBezTo>
                  <a:pt x="6005" y="134"/>
                  <a:pt x="5838" y="1"/>
                  <a:pt x="5671"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657;p27"/>
          <p:cNvSpPr/>
          <p:nvPr/>
        </p:nvSpPr>
        <p:spPr>
          <a:xfrm>
            <a:off x="11139019" y="2101825"/>
            <a:ext cx="209944" cy="16650"/>
          </a:xfrm>
          <a:custGeom>
            <a:avLst/>
            <a:gdLst/>
            <a:ahLst/>
            <a:cxnLst/>
            <a:rect l="l" t="t" r="r" b="b"/>
            <a:pathLst>
              <a:path w="8007" h="635" extrusionOk="0">
                <a:moveTo>
                  <a:pt x="334" y="1"/>
                </a:moveTo>
                <a:cubicBezTo>
                  <a:pt x="134" y="1"/>
                  <a:pt x="1" y="134"/>
                  <a:pt x="1" y="334"/>
                </a:cubicBezTo>
                <a:cubicBezTo>
                  <a:pt x="1" y="501"/>
                  <a:pt x="134" y="634"/>
                  <a:pt x="334" y="634"/>
                </a:cubicBezTo>
                <a:lnTo>
                  <a:pt x="7673" y="634"/>
                </a:lnTo>
                <a:cubicBezTo>
                  <a:pt x="7873" y="634"/>
                  <a:pt x="8007" y="501"/>
                  <a:pt x="8007" y="334"/>
                </a:cubicBezTo>
                <a:cubicBezTo>
                  <a:pt x="8007" y="134"/>
                  <a:pt x="7873" y="1"/>
                  <a:pt x="7673"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658;p27"/>
          <p:cNvSpPr/>
          <p:nvPr/>
        </p:nvSpPr>
        <p:spPr>
          <a:xfrm>
            <a:off x="11139019" y="2179672"/>
            <a:ext cx="209944" cy="17515"/>
          </a:xfrm>
          <a:custGeom>
            <a:avLst/>
            <a:gdLst/>
            <a:ahLst/>
            <a:cxnLst/>
            <a:rect l="l" t="t" r="r" b="b"/>
            <a:pathLst>
              <a:path w="8007" h="668" extrusionOk="0">
                <a:moveTo>
                  <a:pt x="334" y="0"/>
                </a:moveTo>
                <a:cubicBezTo>
                  <a:pt x="134" y="0"/>
                  <a:pt x="1" y="134"/>
                  <a:pt x="1" y="334"/>
                </a:cubicBezTo>
                <a:cubicBezTo>
                  <a:pt x="1" y="501"/>
                  <a:pt x="134" y="668"/>
                  <a:pt x="334" y="668"/>
                </a:cubicBezTo>
                <a:lnTo>
                  <a:pt x="7673" y="668"/>
                </a:lnTo>
                <a:cubicBezTo>
                  <a:pt x="7873" y="668"/>
                  <a:pt x="8007" y="501"/>
                  <a:pt x="8007" y="334"/>
                </a:cubicBezTo>
                <a:cubicBezTo>
                  <a:pt x="8007" y="134"/>
                  <a:pt x="7873" y="0"/>
                  <a:pt x="7673"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659;p27"/>
          <p:cNvSpPr/>
          <p:nvPr/>
        </p:nvSpPr>
        <p:spPr>
          <a:xfrm>
            <a:off x="10448072" y="2819018"/>
            <a:ext cx="80495" cy="16650"/>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70" y="501"/>
                  <a:pt x="3070" y="301"/>
                </a:cubicBezTo>
                <a:cubicBezTo>
                  <a:pt x="3070"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660;p27"/>
          <p:cNvSpPr/>
          <p:nvPr/>
        </p:nvSpPr>
        <p:spPr>
          <a:xfrm>
            <a:off x="10448072" y="2869754"/>
            <a:ext cx="80495" cy="17515"/>
          </a:xfrm>
          <a:custGeom>
            <a:avLst/>
            <a:gdLst/>
            <a:ahLst/>
            <a:cxnLst/>
            <a:rect l="l" t="t" r="r" b="b"/>
            <a:pathLst>
              <a:path w="3070" h="668" extrusionOk="0">
                <a:moveTo>
                  <a:pt x="334" y="0"/>
                </a:moveTo>
                <a:cubicBezTo>
                  <a:pt x="134" y="0"/>
                  <a:pt x="1" y="167"/>
                  <a:pt x="1" y="334"/>
                </a:cubicBezTo>
                <a:cubicBezTo>
                  <a:pt x="1" y="501"/>
                  <a:pt x="134" y="667"/>
                  <a:pt x="334" y="667"/>
                </a:cubicBezTo>
                <a:lnTo>
                  <a:pt x="2736" y="667"/>
                </a:lnTo>
                <a:cubicBezTo>
                  <a:pt x="2903" y="667"/>
                  <a:pt x="3070" y="501"/>
                  <a:pt x="3070" y="334"/>
                </a:cubicBezTo>
                <a:cubicBezTo>
                  <a:pt x="3070" y="167"/>
                  <a:pt x="2903" y="0"/>
                  <a:pt x="2736"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661;p27"/>
          <p:cNvSpPr/>
          <p:nvPr/>
        </p:nvSpPr>
        <p:spPr>
          <a:xfrm>
            <a:off x="10549543" y="2869754"/>
            <a:ext cx="492438" cy="17515"/>
          </a:xfrm>
          <a:custGeom>
            <a:avLst/>
            <a:gdLst/>
            <a:ahLst/>
            <a:cxnLst/>
            <a:rect l="l" t="t" r="r" b="b"/>
            <a:pathLst>
              <a:path w="18781" h="668" extrusionOk="0">
                <a:moveTo>
                  <a:pt x="300" y="0"/>
                </a:moveTo>
                <a:cubicBezTo>
                  <a:pt x="134" y="0"/>
                  <a:pt x="0" y="167"/>
                  <a:pt x="0" y="334"/>
                </a:cubicBezTo>
                <a:cubicBezTo>
                  <a:pt x="0" y="501"/>
                  <a:pt x="134" y="667"/>
                  <a:pt x="300" y="667"/>
                </a:cubicBezTo>
                <a:lnTo>
                  <a:pt x="18447" y="667"/>
                </a:lnTo>
                <a:cubicBezTo>
                  <a:pt x="18647" y="667"/>
                  <a:pt x="18780" y="501"/>
                  <a:pt x="18780" y="334"/>
                </a:cubicBezTo>
                <a:cubicBezTo>
                  <a:pt x="18780" y="167"/>
                  <a:pt x="18647" y="0"/>
                  <a:pt x="18447"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662;p27"/>
          <p:cNvSpPr/>
          <p:nvPr/>
        </p:nvSpPr>
        <p:spPr>
          <a:xfrm>
            <a:off x="10572275" y="2819018"/>
            <a:ext cx="79604" cy="16650"/>
          </a:xfrm>
          <a:custGeom>
            <a:avLst/>
            <a:gdLst/>
            <a:ahLst/>
            <a:cxnLst/>
            <a:rect l="l" t="t" r="r" b="b"/>
            <a:pathLst>
              <a:path w="3036" h="635" extrusionOk="0">
                <a:moveTo>
                  <a:pt x="301" y="1"/>
                </a:moveTo>
                <a:cubicBezTo>
                  <a:pt x="134" y="1"/>
                  <a:pt x="0" y="134"/>
                  <a:pt x="0" y="301"/>
                </a:cubicBezTo>
                <a:cubicBezTo>
                  <a:pt x="0" y="501"/>
                  <a:pt x="134" y="634"/>
                  <a:pt x="301"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663;p27"/>
          <p:cNvSpPr/>
          <p:nvPr/>
        </p:nvSpPr>
        <p:spPr>
          <a:xfrm>
            <a:off x="10695588" y="2819018"/>
            <a:ext cx="80495" cy="16650"/>
          </a:xfrm>
          <a:custGeom>
            <a:avLst/>
            <a:gdLst/>
            <a:ahLst/>
            <a:cxnLst/>
            <a:rect l="l" t="t" r="r" b="b"/>
            <a:pathLst>
              <a:path w="3070" h="635" extrusionOk="0">
                <a:moveTo>
                  <a:pt x="334" y="1"/>
                </a:moveTo>
                <a:cubicBezTo>
                  <a:pt x="168" y="1"/>
                  <a:pt x="1" y="134"/>
                  <a:pt x="1" y="301"/>
                </a:cubicBezTo>
                <a:cubicBezTo>
                  <a:pt x="1" y="501"/>
                  <a:pt x="168" y="634"/>
                  <a:pt x="334" y="634"/>
                </a:cubicBezTo>
                <a:lnTo>
                  <a:pt x="2736" y="634"/>
                </a:lnTo>
                <a:cubicBezTo>
                  <a:pt x="2936" y="634"/>
                  <a:pt x="3070" y="501"/>
                  <a:pt x="3070" y="301"/>
                </a:cubicBezTo>
                <a:cubicBezTo>
                  <a:pt x="3070" y="134"/>
                  <a:pt x="2936"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664;p27"/>
          <p:cNvSpPr/>
          <p:nvPr/>
        </p:nvSpPr>
        <p:spPr>
          <a:xfrm>
            <a:off x="10819791" y="2819018"/>
            <a:ext cx="79630" cy="16650"/>
          </a:xfrm>
          <a:custGeom>
            <a:avLst/>
            <a:gdLst/>
            <a:ahLst/>
            <a:cxnLst/>
            <a:rect l="l" t="t" r="r" b="b"/>
            <a:pathLst>
              <a:path w="3037" h="635" extrusionOk="0">
                <a:moveTo>
                  <a:pt x="334" y="1"/>
                </a:moveTo>
                <a:cubicBezTo>
                  <a:pt x="134" y="1"/>
                  <a:pt x="1" y="134"/>
                  <a:pt x="1" y="301"/>
                </a:cubicBezTo>
                <a:cubicBezTo>
                  <a:pt x="1" y="501"/>
                  <a:pt x="134" y="634"/>
                  <a:pt x="334" y="634"/>
                </a:cubicBezTo>
                <a:lnTo>
                  <a:pt x="2736" y="634"/>
                </a:lnTo>
                <a:cubicBezTo>
                  <a:pt x="2903" y="634"/>
                  <a:pt x="3036" y="501"/>
                  <a:pt x="3036" y="301"/>
                </a:cubicBezTo>
                <a:cubicBezTo>
                  <a:pt x="3036"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665;p27"/>
          <p:cNvSpPr/>
          <p:nvPr/>
        </p:nvSpPr>
        <p:spPr>
          <a:xfrm>
            <a:off x="10943995" y="2819018"/>
            <a:ext cx="79604" cy="16650"/>
          </a:xfrm>
          <a:custGeom>
            <a:avLst/>
            <a:gdLst/>
            <a:ahLst/>
            <a:cxnLst/>
            <a:rect l="l" t="t" r="r" b="b"/>
            <a:pathLst>
              <a:path w="3036" h="635" extrusionOk="0">
                <a:moveTo>
                  <a:pt x="300" y="1"/>
                </a:moveTo>
                <a:cubicBezTo>
                  <a:pt x="134" y="1"/>
                  <a:pt x="0" y="134"/>
                  <a:pt x="0" y="301"/>
                </a:cubicBezTo>
                <a:cubicBezTo>
                  <a:pt x="0" y="501"/>
                  <a:pt x="134" y="634"/>
                  <a:pt x="300" y="634"/>
                </a:cubicBezTo>
                <a:lnTo>
                  <a:pt x="2702" y="634"/>
                </a:lnTo>
                <a:cubicBezTo>
                  <a:pt x="2902" y="634"/>
                  <a:pt x="3036" y="501"/>
                  <a:pt x="3036" y="301"/>
                </a:cubicBezTo>
                <a:cubicBezTo>
                  <a:pt x="3036" y="134"/>
                  <a:pt x="2902" y="1"/>
                  <a:pt x="27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666;p27"/>
          <p:cNvSpPr/>
          <p:nvPr/>
        </p:nvSpPr>
        <p:spPr>
          <a:xfrm>
            <a:off x="11067307" y="2819018"/>
            <a:ext cx="80495" cy="16650"/>
          </a:xfrm>
          <a:custGeom>
            <a:avLst/>
            <a:gdLst/>
            <a:ahLst/>
            <a:cxnLst/>
            <a:rect l="l" t="t" r="r" b="b"/>
            <a:pathLst>
              <a:path w="3070" h="635" extrusionOk="0">
                <a:moveTo>
                  <a:pt x="334" y="1"/>
                </a:moveTo>
                <a:cubicBezTo>
                  <a:pt x="134" y="1"/>
                  <a:pt x="1" y="134"/>
                  <a:pt x="1" y="301"/>
                </a:cubicBezTo>
                <a:cubicBezTo>
                  <a:pt x="1" y="501"/>
                  <a:pt x="134" y="634"/>
                  <a:pt x="334" y="634"/>
                </a:cubicBezTo>
                <a:lnTo>
                  <a:pt x="2736" y="634"/>
                </a:lnTo>
                <a:cubicBezTo>
                  <a:pt x="2903" y="634"/>
                  <a:pt x="3069" y="501"/>
                  <a:pt x="3069" y="301"/>
                </a:cubicBezTo>
                <a:cubicBezTo>
                  <a:pt x="3069" y="134"/>
                  <a:pt x="2903" y="1"/>
                  <a:pt x="2736"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667;p27"/>
          <p:cNvSpPr/>
          <p:nvPr/>
        </p:nvSpPr>
        <p:spPr>
          <a:xfrm>
            <a:off x="11191511" y="2819018"/>
            <a:ext cx="54249" cy="16650"/>
          </a:xfrm>
          <a:custGeom>
            <a:avLst/>
            <a:gdLst/>
            <a:ahLst/>
            <a:cxnLst/>
            <a:rect l="l" t="t" r="r" b="b"/>
            <a:pathLst>
              <a:path w="2069" h="635" extrusionOk="0">
                <a:moveTo>
                  <a:pt x="301" y="1"/>
                </a:moveTo>
                <a:cubicBezTo>
                  <a:pt x="134" y="1"/>
                  <a:pt x="0" y="134"/>
                  <a:pt x="0" y="301"/>
                </a:cubicBezTo>
                <a:cubicBezTo>
                  <a:pt x="0" y="501"/>
                  <a:pt x="134" y="634"/>
                  <a:pt x="301" y="634"/>
                </a:cubicBezTo>
                <a:lnTo>
                  <a:pt x="1768" y="634"/>
                </a:lnTo>
                <a:cubicBezTo>
                  <a:pt x="1935" y="634"/>
                  <a:pt x="2068" y="501"/>
                  <a:pt x="2068" y="301"/>
                </a:cubicBezTo>
                <a:cubicBezTo>
                  <a:pt x="2068" y="134"/>
                  <a:pt x="1935" y="1"/>
                  <a:pt x="1768"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675;p27"/>
          <p:cNvSpPr/>
          <p:nvPr/>
        </p:nvSpPr>
        <p:spPr>
          <a:xfrm>
            <a:off x="11109285" y="1135359"/>
            <a:ext cx="311389" cy="13162"/>
          </a:xfrm>
          <a:custGeom>
            <a:avLst/>
            <a:gdLst/>
            <a:ahLst/>
            <a:cxnLst/>
            <a:rect l="l" t="t" r="r" b="b"/>
            <a:pathLst>
              <a:path w="11876" h="502" extrusionOk="0">
                <a:moveTo>
                  <a:pt x="234" y="1"/>
                </a:moveTo>
                <a:cubicBezTo>
                  <a:pt x="101" y="1"/>
                  <a:pt x="1" y="134"/>
                  <a:pt x="1" y="268"/>
                </a:cubicBezTo>
                <a:cubicBezTo>
                  <a:pt x="1" y="401"/>
                  <a:pt x="101" y="501"/>
                  <a:pt x="234" y="501"/>
                </a:cubicBezTo>
                <a:lnTo>
                  <a:pt x="11609" y="501"/>
                </a:lnTo>
                <a:cubicBezTo>
                  <a:pt x="11742" y="501"/>
                  <a:pt x="11876" y="401"/>
                  <a:pt x="11876" y="268"/>
                </a:cubicBezTo>
                <a:cubicBezTo>
                  <a:pt x="11876" y="134"/>
                  <a:pt x="11742" y="1"/>
                  <a:pt x="11609"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676;p27"/>
          <p:cNvSpPr/>
          <p:nvPr/>
        </p:nvSpPr>
        <p:spPr>
          <a:xfrm>
            <a:off x="11425025" y="1135359"/>
            <a:ext cx="98876" cy="13162"/>
          </a:xfrm>
          <a:custGeom>
            <a:avLst/>
            <a:gdLst/>
            <a:ahLst/>
            <a:cxnLst/>
            <a:rect l="l" t="t" r="r" b="b"/>
            <a:pathLst>
              <a:path w="3771" h="502" extrusionOk="0">
                <a:moveTo>
                  <a:pt x="268" y="1"/>
                </a:moveTo>
                <a:cubicBezTo>
                  <a:pt x="134" y="1"/>
                  <a:pt x="1" y="134"/>
                  <a:pt x="1" y="268"/>
                </a:cubicBezTo>
                <a:cubicBezTo>
                  <a:pt x="1" y="401"/>
                  <a:pt x="134" y="501"/>
                  <a:pt x="268" y="501"/>
                </a:cubicBezTo>
                <a:lnTo>
                  <a:pt x="3537" y="501"/>
                </a:lnTo>
                <a:cubicBezTo>
                  <a:pt x="3670" y="501"/>
                  <a:pt x="3770" y="401"/>
                  <a:pt x="3770" y="268"/>
                </a:cubicBezTo>
                <a:cubicBezTo>
                  <a:pt x="3770" y="134"/>
                  <a:pt x="3670" y="1"/>
                  <a:pt x="3537" y="1"/>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677;p27"/>
          <p:cNvSpPr/>
          <p:nvPr/>
        </p:nvSpPr>
        <p:spPr>
          <a:xfrm>
            <a:off x="11458272" y="1170362"/>
            <a:ext cx="65629" cy="12271"/>
          </a:xfrm>
          <a:custGeom>
            <a:avLst/>
            <a:gdLst/>
            <a:ahLst/>
            <a:cxnLst/>
            <a:rect l="l" t="t" r="r" b="b"/>
            <a:pathLst>
              <a:path w="2503" h="468" extrusionOk="0">
                <a:moveTo>
                  <a:pt x="234" y="0"/>
                </a:moveTo>
                <a:cubicBezTo>
                  <a:pt x="100" y="0"/>
                  <a:pt x="0" y="100"/>
                  <a:pt x="0" y="234"/>
                </a:cubicBezTo>
                <a:cubicBezTo>
                  <a:pt x="0" y="367"/>
                  <a:pt x="100" y="467"/>
                  <a:pt x="234" y="467"/>
                </a:cubicBezTo>
                <a:lnTo>
                  <a:pt x="2269" y="467"/>
                </a:lnTo>
                <a:cubicBezTo>
                  <a:pt x="2402" y="467"/>
                  <a:pt x="2502" y="367"/>
                  <a:pt x="2502" y="234"/>
                </a:cubicBezTo>
                <a:cubicBezTo>
                  <a:pt x="2502" y="100"/>
                  <a:pt x="2402" y="0"/>
                  <a:pt x="2269"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678;p27"/>
          <p:cNvSpPr/>
          <p:nvPr/>
        </p:nvSpPr>
        <p:spPr>
          <a:xfrm>
            <a:off x="11425917" y="1170362"/>
            <a:ext cx="19245" cy="12271"/>
          </a:xfrm>
          <a:custGeom>
            <a:avLst/>
            <a:gdLst/>
            <a:ahLst/>
            <a:cxnLst/>
            <a:rect l="l" t="t" r="r" b="b"/>
            <a:pathLst>
              <a:path w="734" h="468" extrusionOk="0">
                <a:moveTo>
                  <a:pt x="234" y="0"/>
                </a:moveTo>
                <a:cubicBezTo>
                  <a:pt x="100" y="0"/>
                  <a:pt x="0" y="100"/>
                  <a:pt x="0" y="234"/>
                </a:cubicBezTo>
                <a:cubicBezTo>
                  <a:pt x="0" y="367"/>
                  <a:pt x="100" y="467"/>
                  <a:pt x="234" y="467"/>
                </a:cubicBezTo>
                <a:lnTo>
                  <a:pt x="467" y="467"/>
                </a:lnTo>
                <a:cubicBezTo>
                  <a:pt x="600" y="467"/>
                  <a:pt x="734" y="367"/>
                  <a:pt x="734" y="234"/>
                </a:cubicBezTo>
                <a:cubicBezTo>
                  <a:pt x="734" y="100"/>
                  <a:pt x="600" y="0"/>
                  <a:pt x="467"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679;p27"/>
          <p:cNvSpPr/>
          <p:nvPr/>
        </p:nvSpPr>
        <p:spPr>
          <a:xfrm>
            <a:off x="11348070" y="1170362"/>
            <a:ext cx="59493" cy="12271"/>
          </a:xfrm>
          <a:custGeom>
            <a:avLst/>
            <a:gdLst/>
            <a:ahLst/>
            <a:cxnLst/>
            <a:rect l="l" t="t" r="r" b="b"/>
            <a:pathLst>
              <a:path w="2269" h="468" extrusionOk="0">
                <a:moveTo>
                  <a:pt x="234" y="0"/>
                </a:moveTo>
                <a:cubicBezTo>
                  <a:pt x="100" y="0"/>
                  <a:pt x="0" y="100"/>
                  <a:pt x="0" y="234"/>
                </a:cubicBezTo>
                <a:cubicBezTo>
                  <a:pt x="0" y="367"/>
                  <a:pt x="100" y="467"/>
                  <a:pt x="234" y="467"/>
                </a:cubicBezTo>
                <a:lnTo>
                  <a:pt x="2035" y="467"/>
                </a:lnTo>
                <a:cubicBezTo>
                  <a:pt x="2168" y="467"/>
                  <a:pt x="2269" y="367"/>
                  <a:pt x="2269" y="234"/>
                </a:cubicBezTo>
                <a:cubicBezTo>
                  <a:pt x="2269" y="100"/>
                  <a:pt x="2168"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680;p27"/>
          <p:cNvSpPr/>
          <p:nvPr/>
        </p:nvSpPr>
        <p:spPr>
          <a:xfrm>
            <a:off x="11264088" y="1170362"/>
            <a:ext cx="59519" cy="12271"/>
          </a:xfrm>
          <a:custGeom>
            <a:avLst/>
            <a:gdLst/>
            <a:ahLst/>
            <a:cxnLst/>
            <a:rect l="l" t="t" r="r" b="b"/>
            <a:pathLst>
              <a:path w="2270" h="468" extrusionOk="0">
                <a:moveTo>
                  <a:pt x="234" y="0"/>
                </a:moveTo>
                <a:cubicBezTo>
                  <a:pt x="101" y="0"/>
                  <a:pt x="1" y="100"/>
                  <a:pt x="1" y="234"/>
                </a:cubicBezTo>
                <a:cubicBezTo>
                  <a:pt x="1" y="367"/>
                  <a:pt x="101" y="467"/>
                  <a:pt x="234" y="467"/>
                </a:cubicBezTo>
                <a:lnTo>
                  <a:pt x="2036" y="467"/>
                </a:lnTo>
                <a:cubicBezTo>
                  <a:pt x="2169" y="467"/>
                  <a:pt x="2269" y="367"/>
                  <a:pt x="2269" y="234"/>
                </a:cubicBezTo>
                <a:cubicBezTo>
                  <a:pt x="2269" y="100"/>
                  <a:pt x="2169" y="0"/>
                  <a:pt x="2036"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681;p27"/>
          <p:cNvSpPr/>
          <p:nvPr/>
        </p:nvSpPr>
        <p:spPr>
          <a:xfrm>
            <a:off x="11180132" y="1170362"/>
            <a:ext cx="59493" cy="12271"/>
          </a:xfrm>
          <a:custGeom>
            <a:avLst/>
            <a:gdLst/>
            <a:ahLst/>
            <a:cxnLst/>
            <a:rect l="l" t="t" r="r" b="b"/>
            <a:pathLst>
              <a:path w="2269" h="468" extrusionOk="0">
                <a:moveTo>
                  <a:pt x="234" y="0"/>
                </a:moveTo>
                <a:cubicBezTo>
                  <a:pt x="101" y="0"/>
                  <a:pt x="1" y="100"/>
                  <a:pt x="1" y="234"/>
                </a:cubicBezTo>
                <a:cubicBezTo>
                  <a:pt x="1" y="367"/>
                  <a:pt x="101" y="467"/>
                  <a:pt x="234" y="467"/>
                </a:cubicBezTo>
                <a:lnTo>
                  <a:pt x="2035" y="467"/>
                </a:lnTo>
                <a:cubicBezTo>
                  <a:pt x="2169" y="467"/>
                  <a:pt x="2269" y="367"/>
                  <a:pt x="2269" y="234"/>
                </a:cubicBezTo>
                <a:cubicBezTo>
                  <a:pt x="2269" y="100"/>
                  <a:pt x="2169" y="0"/>
                  <a:pt x="2035"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683;p27"/>
          <p:cNvSpPr/>
          <p:nvPr/>
        </p:nvSpPr>
        <p:spPr>
          <a:xfrm>
            <a:off x="11109285" y="1170362"/>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684;p27"/>
          <p:cNvSpPr/>
          <p:nvPr/>
        </p:nvSpPr>
        <p:spPr>
          <a:xfrm>
            <a:off x="11109285" y="1212340"/>
            <a:ext cx="29760" cy="12271"/>
          </a:xfrm>
          <a:custGeom>
            <a:avLst/>
            <a:gdLst/>
            <a:ahLst/>
            <a:cxnLst/>
            <a:rect l="l" t="t" r="r" b="b"/>
            <a:pathLst>
              <a:path w="1135" h="468" extrusionOk="0">
                <a:moveTo>
                  <a:pt x="234" y="0"/>
                </a:moveTo>
                <a:cubicBezTo>
                  <a:pt x="101" y="0"/>
                  <a:pt x="1" y="100"/>
                  <a:pt x="1" y="234"/>
                </a:cubicBezTo>
                <a:cubicBezTo>
                  <a:pt x="1" y="367"/>
                  <a:pt x="101" y="467"/>
                  <a:pt x="234" y="467"/>
                </a:cubicBezTo>
                <a:lnTo>
                  <a:pt x="868" y="467"/>
                </a:lnTo>
                <a:cubicBezTo>
                  <a:pt x="1035" y="467"/>
                  <a:pt x="1135" y="367"/>
                  <a:pt x="1135" y="234"/>
                </a:cubicBezTo>
                <a:cubicBezTo>
                  <a:pt x="1135" y="100"/>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685;p27"/>
          <p:cNvSpPr/>
          <p:nvPr/>
        </p:nvSpPr>
        <p:spPr>
          <a:xfrm>
            <a:off x="11109285" y="1254318"/>
            <a:ext cx="29760" cy="12271"/>
          </a:xfrm>
          <a:custGeom>
            <a:avLst/>
            <a:gdLst/>
            <a:ahLst/>
            <a:cxnLst/>
            <a:rect l="l" t="t" r="r" b="b"/>
            <a:pathLst>
              <a:path w="1135" h="468" extrusionOk="0">
                <a:moveTo>
                  <a:pt x="234" y="0"/>
                </a:moveTo>
                <a:cubicBezTo>
                  <a:pt x="101" y="0"/>
                  <a:pt x="1" y="101"/>
                  <a:pt x="1" y="234"/>
                </a:cubicBezTo>
                <a:cubicBezTo>
                  <a:pt x="1" y="367"/>
                  <a:pt x="101" y="467"/>
                  <a:pt x="234" y="467"/>
                </a:cubicBezTo>
                <a:lnTo>
                  <a:pt x="868" y="467"/>
                </a:lnTo>
                <a:cubicBezTo>
                  <a:pt x="1035" y="467"/>
                  <a:pt x="1135" y="367"/>
                  <a:pt x="1135" y="234"/>
                </a:cubicBezTo>
                <a:cubicBezTo>
                  <a:pt x="1135" y="101"/>
                  <a:pt x="1035" y="0"/>
                  <a:pt x="868" y="0"/>
                </a:cubicBezTo>
                <a:close/>
              </a:path>
            </a:pathLst>
          </a:custGeom>
          <a:solidFill>
            <a:srgbClr val="12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687;p27"/>
          <p:cNvSpPr/>
          <p:nvPr/>
        </p:nvSpPr>
        <p:spPr>
          <a:xfrm>
            <a:off x="11178375" y="1254318"/>
            <a:ext cx="213457" cy="12271"/>
          </a:xfrm>
          <a:custGeom>
            <a:avLst/>
            <a:gdLst/>
            <a:ahLst/>
            <a:cxnLst/>
            <a:rect l="l" t="t" r="r" b="b"/>
            <a:pathLst>
              <a:path w="8141" h="468" extrusionOk="0">
                <a:moveTo>
                  <a:pt x="234" y="0"/>
                </a:moveTo>
                <a:cubicBezTo>
                  <a:pt x="101" y="0"/>
                  <a:pt x="1" y="101"/>
                  <a:pt x="1" y="234"/>
                </a:cubicBezTo>
                <a:cubicBezTo>
                  <a:pt x="1" y="367"/>
                  <a:pt x="101" y="467"/>
                  <a:pt x="234" y="467"/>
                </a:cubicBezTo>
                <a:lnTo>
                  <a:pt x="7873" y="467"/>
                </a:lnTo>
                <a:cubicBezTo>
                  <a:pt x="8007" y="467"/>
                  <a:pt x="8140" y="367"/>
                  <a:pt x="8140" y="234"/>
                </a:cubicBezTo>
                <a:cubicBezTo>
                  <a:pt x="8140" y="101"/>
                  <a:pt x="8007" y="0"/>
                  <a:pt x="78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690;p27"/>
          <p:cNvSpPr/>
          <p:nvPr/>
        </p:nvSpPr>
        <p:spPr>
          <a:xfrm>
            <a:off x="11109285" y="1017290"/>
            <a:ext cx="251922" cy="13162"/>
          </a:xfrm>
          <a:custGeom>
            <a:avLst/>
            <a:gdLst/>
            <a:ahLst/>
            <a:cxnLst/>
            <a:rect l="l" t="t" r="r" b="b"/>
            <a:pathLst>
              <a:path w="9608" h="502" extrusionOk="0">
                <a:moveTo>
                  <a:pt x="234" y="1"/>
                </a:moveTo>
                <a:cubicBezTo>
                  <a:pt x="101" y="1"/>
                  <a:pt x="1" y="101"/>
                  <a:pt x="1" y="234"/>
                </a:cubicBezTo>
                <a:cubicBezTo>
                  <a:pt x="1" y="368"/>
                  <a:pt x="101" y="501"/>
                  <a:pt x="234" y="501"/>
                </a:cubicBezTo>
                <a:lnTo>
                  <a:pt x="9341" y="501"/>
                </a:lnTo>
                <a:cubicBezTo>
                  <a:pt x="9474" y="501"/>
                  <a:pt x="9608" y="368"/>
                  <a:pt x="9608" y="234"/>
                </a:cubicBezTo>
                <a:cubicBezTo>
                  <a:pt x="9608" y="101"/>
                  <a:pt x="9474" y="1"/>
                  <a:pt x="93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691;p27"/>
          <p:cNvSpPr/>
          <p:nvPr/>
        </p:nvSpPr>
        <p:spPr>
          <a:xfrm>
            <a:off x="11109285" y="1426609"/>
            <a:ext cx="406725" cy="12271"/>
          </a:xfrm>
          <a:custGeom>
            <a:avLst/>
            <a:gdLst/>
            <a:ahLst/>
            <a:cxnLst/>
            <a:rect l="l" t="t" r="r" b="b"/>
            <a:pathLst>
              <a:path w="15512" h="468" extrusionOk="0">
                <a:moveTo>
                  <a:pt x="234" y="1"/>
                </a:moveTo>
                <a:cubicBezTo>
                  <a:pt x="101" y="1"/>
                  <a:pt x="1" y="101"/>
                  <a:pt x="1" y="234"/>
                </a:cubicBezTo>
                <a:cubicBezTo>
                  <a:pt x="1" y="368"/>
                  <a:pt x="101" y="468"/>
                  <a:pt x="234" y="468"/>
                </a:cubicBezTo>
                <a:lnTo>
                  <a:pt x="15278" y="468"/>
                </a:lnTo>
                <a:cubicBezTo>
                  <a:pt x="15412" y="468"/>
                  <a:pt x="15512" y="368"/>
                  <a:pt x="15512" y="234"/>
                </a:cubicBezTo>
                <a:cubicBezTo>
                  <a:pt x="15512" y="101"/>
                  <a:pt x="15412" y="1"/>
                  <a:pt x="152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692;p27"/>
          <p:cNvSpPr/>
          <p:nvPr/>
        </p:nvSpPr>
        <p:spPr>
          <a:xfrm>
            <a:off x="11479248" y="1351411"/>
            <a:ext cx="120743" cy="12271"/>
          </a:xfrm>
          <a:custGeom>
            <a:avLst/>
            <a:gdLst/>
            <a:ahLst/>
            <a:cxnLst/>
            <a:rect l="l" t="t" r="r" b="b"/>
            <a:pathLst>
              <a:path w="4605" h="468" extrusionOk="0">
                <a:moveTo>
                  <a:pt x="268" y="0"/>
                </a:moveTo>
                <a:cubicBezTo>
                  <a:pt x="134" y="0"/>
                  <a:pt x="1" y="100"/>
                  <a:pt x="1" y="234"/>
                </a:cubicBezTo>
                <a:cubicBezTo>
                  <a:pt x="1" y="367"/>
                  <a:pt x="134" y="467"/>
                  <a:pt x="268" y="467"/>
                </a:cubicBezTo>
                <a:lnTo>
                  <a:pt x="4371" y="467"/>
                </a:lnTo>
                <a:cubicBezTo>
                  <a:pt x="4504" y="467"/>
                  <a:pt x="4604" y="367"/>
                  <a:pt x="4604" y="234"/>
                </a:cubicBezTo>
                <a:cubicBezTo>
                  <a:pt x="4604" y="100"/>
                  <a:pt x="4504" y="0"/>
                  <a:pt x="4371"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695;p27"/>
          <p:cNvSpPr/>
          <p:nvPr/>
        </p:nvSpPr>
        <p:spPr>
          <a:xfrm>
            <a:off x="11109285" y="1467722"/>
            <a:ext cx="61250" cy="13136"/>
          </a:xfrm>
          <a:custGeom>
            <a:avLst/>
            <a:gdLst/>
            <a:ahLst/>
            <a:cxnLst/>
            <a:rect l="l" t="t" r="r" b="b"/>
            <a:pathLst>
              <a:path w="2336" h="501" extrusionOk="0">
                <a:moveTo>
                  <a:pt x="234" y="1"/>
                </a:moveTo>
                <a:cubicBezTo>
                  <a:pt x="101" y="1"/>
                  <a:pt x="1" y="101"/>
                  <a:pt x="1" y="267"/>
                </a:cubicBezTo>
                <a:cubicBezTo>
                  <a:pt x="1" y="401"/>
                  <a:pt x="101" y="501"/>
                  <a:pt x="234" y="501"/>
                </a:cubicBezTo>
                <a:lnTo>
                  <a:pt x="2102" y="501"/>
                </a:lnTo>
                <a:cubicBezTo>
                  <a:pt x="2236" y="501"/>
                  <a:pt x="2336" y="401"/>
                  <a:pt x="2336" y="267"/>
                </a:cubicBezTo>
                <a:cubicBezTo>
                  <a:pt x="2336" y="101"/>
                  <a:pt x="2236" y="1"/>
                  <a:pt x="2102"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696;p27"/>
          <p:cNvSpPr/>
          <p:nvPr/>
        </p:nvSpPr>
        <p:spPr>
          <a:xfrm>
            <a:off x="11186267" y="1467722"/>
            <a:ext cx="378722" cy="13136"/>
          </a:xfrm>
          <a:custGeom>
            <a:avLst/>
            <a:gdLst/>
            <a:ahLst/>
            <a:cxnLst/>
            <a:rect l="l" t="t" r="r" b="b"/>
            <a:pathLst>
              <a:path w="14444" h="501" extrusionOk="0">
                <a:moveTo>
                  <a:pt x="267" y="1"/>
                </a:moveTo>
                <a:cubicBezTo>
                  <a:pt x="134" y="1"/>
                  <a:pt x="0" y="101"/>
                  <a:pt x="0" y="267"/>
                </a:cubicBezTo>
                <a:cubicBezTo>
                  <a:pt x="0" y="401"/>
                  <a:pt x="134" y="501"/>
                  <a:pt x="267" y="501"/>
                </a:cubicBezTo>
                <a:lnTo>
                  <a:pt x="14210" y="501"/>
                </a:lnTo>
                <a:cubicBezTo>
                  <a:pt x="14344" y="501"/>
                  <a:pt x="14444" y="401"/>
                  <a:pt x="14444" y="267"/>
                </a:cubicBezTo>
                <a:cubicBezTo>
                  <a:pt x="14444" y="101"/>
                  <a:pt x="14344" y="1"/>
                  <a:pt x="14210" y="1"/>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669;p27"/>
          <p:cNvSpPr/>
          <p:nvPr/>
        </p:nvSpPr>
        <p:spPr>
          <a:xfrm>
            <a:off x="10965024" y="859073"/>
            <a:ext cx="856293" cy="39382"/>
          </a:xfrm>
          <a:custGeom>
            <a:avLst/>
            <a:gdLst/>
            <a:ahLst/>
            <a:cxnLst/>
            <a:rect l="l" t="t" r="r" b="b"/>
            <a:pathLst>
              <a:path w="32658" h="1502" extrusionOk="0">
                <a:moveTo>
                  <a:pt x="1268" y="0"/>
                </a:moveTo>
                <a:cubicBezTo>
                  <a:pt x="568" y="0"/>
                  <a:pt x="0" y="567"/>
                  <a:pt x="0" y="1234"/>
                </a:cubicBezTo>
                <a:lnTo>
                  <a:pt x="0" y="1501"/>
                </a:lnTo>
                <a:cubicBezTo>
                  <a:pt x="0" y="834"/>
                  <a:pt x="568" y="267"/>
                  <a:pt x="1268" y="267"/>
                </a:cubicBezTo>
                <a:lnTo>
                  <a:pt x="31423" y="267"/>
                </a:lnTo>
                <a:cubicBezTo>
                  <a:pt x="32123" y="267"/>
                  <a:pt x="32657" y="834"/>
                  <a:pt x="32657" y="1501"/>
                </a:cubicBezTo>
                <a:lnTo>
                  <a:pt x="32657" y="1234"/>
                </a:lnTo>
                <a:cubicBezTo>
                  <a:pt x="32657" y="567"/>
                  <a:pt x="32123" y="0"/>
                  <a:pt x="31423" y="0"/>
                </a:cubicBezTo>
                <a:close/>
              </a:path>
            </a:pathLst>
          </a:custGeom>
          <a:solidFill>
            <a:srgbClr val="00A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670;p27"/>
          <p:cNvSpPr/>
          <p:nvPr/>
        </p:nvSpPr>
        <p:spPr>
          <a:xfrm>
            <a:off x="10965024" y="866047"/>
            <a:ext cx="856293" cy="120743"/>
          </a:xfrm>
          <a:custGeom>
            <a:avLst/>
            <a:gdLst/>
            <a:ahLst/>
            <a:cxnLst/>
            <a:rect l="l" t="t" r="r" b="b"/>
            <a:pathLst>
              <a:path w="32658" h="4605" extrusionOk="0">
                <a:moveTo>
                  <a:pt x="1268" y="1"/>
                </a:moveTo>
                <a:cubicBezTo>
                  <a:pt x="568" y="1"/>
                  <a:pt x="0" y="568"/>
                  <a:pt x="0" y="1235"/>
                </a:cubicBezTo>
                <a:lnTo>
                  <a:pt x="0" y="4604"/>
                </a:lnTo>
                <a:lnTo>
                  <a:pt x="32657" y="4604"/>
                </a:lnTo>
                <a:lnTo>
                  <a:pt x="32657" y="1235"/>
                </a:lnTo>
                <a:cubicBezTo>
                  <a:pt x="32657" y="568"/>
                  <a:pt x="32123" y="1"/>
                  <a:pt x="31423" y="1"/>
                </a:cubicBezTo>
                <a:close/>
              </a:path>
            </a:pathLst>
          </a:custGeom>
          <a:solidFill>
            <a:srgbClr val="469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674;p27"/>
          <p:cNvSpPr/>
          <p:nvPr/>
        </p:nvSpPr>
        <p:spPr>
          <a:xfrm>
            <a:off x="11698841" y="1155568"/>
            <a:ext cx="42004" cy="13136"/>
          </a:xfrm>
          <a:custGeom>
            <a:avLst/>
            <a:gdLst/>
            <a:ahLst/>
            <a:cxnLst/>
            <a:rect l="l" t="t" r="r" b="b"/>
            <a:pathLst>
              <a:path w="1602" h="501" extrusionOk="0">
                <a:moveTo>
                  <a:pt x="234" y="0"/>
                </a:moveTo>
                <a:cubicBezTo>
                  <a:pt x="100" y="0"/>
                  <a:pt x="0" y="134"/>
                  <a:pt x="0" y="267"/>
                </a:cubicBezTo>
                <a:cubicBezTo>
                  <a:pt x="0" y="401"/>
                  <a:pt x="100" y="501"/>
                  <a:pt x="234" y="501"/>
                </a:cubicBezTo>
                <a:lnTo>
                  <a:pt x="1368" y="501"/>
                </a:lnTo>
                <a:cubicBezTo>
                  <a:pt x="1501" y="501"/>
                  <a:pt x="1601" y="401"/>
                  <a:pt x="1601" y="267"/>
                </a:cubicBezTo>
                <a:cubicBezTo>
                  <a:pt x="1601" y="134"/>
                  <a:pt x="1501" y="0"/>
                  <a:pt x="1368"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686;p27"/>
          <p:cNvSpPr/>
          <p:nvPr/>
        </p:nvSpPr>
        <p:spPr>
          <a:xfrm>
            <a:off x="11655106" y="1292881"/>
            <a:ext cx="74360" cy="12271"/>
          </a:xfrm>
          <a:custGeom>
            <a:avLst/>
            <a:gdLst/>
            <a:ahLst/>
            <a:cxnLst/>
            <a:rect l="l" t="t" r="r" b="b"/>
            <a:pathLst>
              <a:path w="2836" h="468" extrusionOk="0">
                <a:moveTo>
                  <a:pt x="267" y="0"/>
                </a:moveTo>
                <a:cubicBezTo>
                  <a:pt x="134" y="0"/>
                  <a:pt x="0" y="100"/>
                  <a:pt x="0" y="234"/>
                </a:cubicBezTo>
                <a:cubicBezTo>
                  <a:pt x="0" y="367"/>
                  <a:pt x="134" y="467"/>
                  <a:pt x="267" y="467"/>
                </a:cubicBezTo>
                <a:lnTo>
                  <a:pt x="2602" y="467"/>
                </a:lnTo>
                <a:cubicBezTo>
                  <a:pt x="2736" y="467"/>
                  <a:pt x="2836" y="367"/>
                  <a:pt x="2836" y="234"/>
                </a:cubicBezTo>
                <a:cubicBezTo>
                  <a:pt x="2836" y="100"/>
                  <a:pt x="2736" y="0"/>
                  <a:pt x="26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693;p27"/>
          <p:cNvSpPr/>
          <p:nvPr/>
        </p:nvSpPr>
        <p:spPr>
          <a:xfrm>
            <a:off x="11579881" y="1431952"/>
            <a:ext cx="160965" cy="12271"/>
          </a:xfrm>
          <a:custGeom>
            <a:avLst/>
            <a:gdLst/>
            <a:ahLst/>
            <a:cxnLst/>
            <a:rect l="l" t="t" r="r" b="b"/>
            <a:pathLst>
              <a:path w="6139" h="468" extrusionOk="0">
                <a:moveTo>
                  <a:pt x="234" y="0"/>
                </a:moveTo>
                <a:cubicBezTo>
                  <a:pt x="101" y="0"/>
                  <a:pt x="1" y="100"/>
                  <a:pt x="1" y="234"/>
                </a:cubicBezTo>
                <a:cubicBezTo>
                  <a:pt x="1" y="367"/>
                  <a:pt x="101" y="467"/>
                  <a:pt x="234" y="467"/>
                </a:cubicBezTo>
                <a:lnTo>
                  <a:pt x="5905" y="467"/>
                </a:lnTo>
                <a:cubicBezTo>
                  <a:pt x="6038" y="467"/>
                  <a:pt x="6138" y="367"/>
                  <a:pt x="6138" y="234"/>
                </a:cubicBezTo>
                <a:cubicBezTo>
                  <a:pt x="6138" y="100"/>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694;p27"/>
          <p:cNvSpPr/>
          <p:nvPr/>
        </p:nvSpPr>
        <p:spPr>
          <a:xfrm>
            <a:off x="11579881" y="1491419"/>
            <a:ext cx="160965" cy="13136"/>
          </a:xfrm>
          <a:custGeom>
            <a:avLst/>
            <a:gdLst/>
            <a:ahLst/>
            <a:cxnLst/>
            <a:rect l="l" t="t" r="r" b="b"/>
            <a:pathLst>
              <a:path w="6139" h="501" extrusionOk="0">
                <a:moveTo>
                  <a:pt x="234" y="0"/>
                </a:moveTo>
                <a:cubicBezTo>
                  <a:pt x="101" y="0"/>
                  <a:pt x="1" y="134"/>
                  <a:pt x="1" y="267"/>
                </a:cubicBezTo>
                <a:cubicBezTo>
                  <a:pt x="1" y="401"/>
                  <a:pt x="101" y="501"/>
                  <a:pt x="234" y="501"/>
                </a:cubicBezTo>
                <a:lnTo>
                  <a:pt x="5905" y="501"/>
                </a:lnTo>
                <a:cubicBezTo>
                  <a:pt x="6038" y="501"/>
                  <a:pt x="6138" y="401"/>
                  <a:pt x="6138" y="267"/>
                </a:cubicBezTo>
                <a:cubicBezTo>
                  <a:pt x="6138" y="134"/>
                  <a:pt x="6038" y="0"/>
                  <a:pt x="5905" y="0"/>
                </a:cubicBezTo>
                <a:close/>
              </a:path>
            </a:pathLst>
          </a:custGeom>
          <a:solidFill>
            <a:srgbClr val="12D7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صورة 4">
            <a:extLst>
              <a:ext uri="{FF2B5EF4-FFF2-40B4-BE49-F238E27FC236}">
                <a16:creationId xmlns:a16="http://schemas.microsoft.com/office/drawing/2014/main" id="{32A27B7A-2F64-0249-91AD-4C240E1273FE}"/>
              </a:ext>
            </a:extLst>
          </p:cNvPr>
          <p:cNvPicPr>
            <a:picLocks noChangeAspect="1"/>
          </p:cNvPicPr>
          <p:nvPr/>
        </p:nvPicPr>
        <p:blipFill>
          <a:blip r:embed="rId2"/>
          <a:stretch>
            <a:fillRect/>
          </a:stretch>
        </p:blipFill>
        <p:spPr>
          <a:xfrm>
            <a:off x="329281" y="1395207"/>
            <a:ext cx="1898606" cy="5205845"/>
          </a:xfrm>
          <a:prstGeom prst="rect">
            <a:avLst/>
          </a:prstGeom>
        </p:spPr>
      </p:pic>
      <p:sp>
        <p:nvSpPr>
          <p:cNvPr id="6" name="مجسم مشطوف الحواف 5">
            <a:extLst>
              <a:ext uri="{FF2B5EF4-FFF2-40B4-BE49-F238E27FC236}">
                <a16:creationId xmlns:a16="http://schemas.microsoft.com/office/drawing/2014/main" id="{6C96DF02-BEEA-4646-827B-260C2E014C0C}"/>
              </a:ext>
            </a:extLst>
          </p:cNvPr>
          <p:cNvSpPr/>
          <p:nvPr/>
        </p:nvSpPr>
        <p:spPr>
          <a:xfrm>
            <a:off x="3031085" y="285950"/>
            <a:ext cx="7067006" cy="1147994"/>
          </a:xfrm>
          <a:prstGeom prst="bevel">
            <a:avLst/>
          </a:prstGeom>
        </p:spPr>
        <p:style>
          <a:lnRef idx="1">
            <a:schemeClr val="accent3"/>
          </a:lnRef>
          <a:fillRef idx="2">
            <a:schemeClr val="accent3"/>
          </a:fillRef>
          <a:effectRef idx="1">
            <a:schemeClr val="accent3"/>
          </a:effectRef>
          <a:fontRef idx="minor">
            <a:schemeClr val="dk1"/>
          </a:fontRef>
        </p:style>
        <p:txBody>
          <a:bodyPr rtlCol="1" anchor="ctr"/>
          <a:lstStyle/>
          <a:p>
            <a:pPr algn="ctr"/>
            <a:r>
              <a:rPr lang="en-US" sz="5400" dirty="0">
                <a:ln w="18415" cmpd="sng">
                  <a:solidFill>
                    <a:srgbClr val="FFFFFF"/>
                  </a:solidFill>
                  <a:prstDash val="solid"/>
                </a:ln>
                <a:solidFill>
                  <a:srgbClr val="FFFFFF"/>
                </a:solidFill>
                <a:effectLst>
                  <a:outerShdw blurRad="63500" dir="3600000" algn="tl" rotWithShape="0">
                    <a:srgbClr val="000000">
                      <a:alpha val="70000"/>
                    </a:srgbClr>
                  </a:outerShdw>
                </a:effectLst>
              </a:rPr>
              <a:t>Part two</a:t>
            </a:r>
            <a:endParaRPr lang="ar-SA"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26540889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صورة 3">
            <a:extLst>
              <a:ext uri="{FF2B5EF4-FFF2-40B4-BE49-F238E27FC236}">
                <a16:creationId xmlns:a16="http://schemas.microsoft.com/office/drawing/2014/main" id="{642AC6CF-0666-7049-8C02-50219A53C7EA}"/>
              </a:ext>
            </a:extLst>
          </p:cNvPr>
          <p:cNvPicPr>
            <a:picLocks noChangeAspect="1"/>
          </p:cNvPicPr>
          <p:nvPr/>
        </p:nvPicPr>
        <p:blipFill>
          <a:blip r:embed="rId2"/>
          <a:stretch>
            <a:fillRect/>
          </a:stretch>
        </p:blipFill>
        <p:spPr>
          <a:xfrm>
            <a:off x="198164" y="1454726"/>
            <a:ext cx="2137597" cy="5205845"/>
          </a:xfrm>
          <a:prstGeom prst="rect">
            <a:avLst/>
          </a:prstGeom>
        </p:spPr>
      </p:pic>
      <p:sp>
        <p:nvSpPr>
          <p:cNvPr id="5" name="مجسم مشطوف الحواف 4">
            <a:extLst>
              <a:ext uri="{FF2B5EF4-FFF2-40B4-BE49-F238E27FC236}">
                <a16:creationId xmlns:a16="http://schemas.microsoft.com/office/drawing/2014/main" id="{8807C967-D756-F444-9C41-C9F0E95B22D5}"/>
              </a:ext>
            </a:extLst>
          </p:cNvPr>
          <p:cNvSpPr/>
          <p:nvPr/>
        </p:nvSpPr>
        <p:spPr>
          <a:xfrm>
            <a:off x="3031085" y="285950"/>
            <a:ext cx="7067006" cy="1147994"/>
          </a:xfrm>
          <a:prstGeom prst="bevel">
            <a:avLst/>
          </a:prstGeom>
        </p:spPr>
        <p:style>
          <a:lnRef idx="1">
            <a:schemeClr val="accent3"/>
          </a:lnRef>
          <a:fillRef idx="2">
            <a:schemeClr val="accent3"/>
          </a:fillRef>
          <a:effectRef idx="1">
            <a:schemeClr val="accent3"/>
          </a:effectRef>
          <a:fontRef idx="minor">
            <a:schemeClr val="dk1"/>
          </a:fontRef>
        </p:style>
        <p:txBody>
          <a:bodyPr rtlCol="1" anchor="ctr"/>
          <a:lstStyle/>
          <a:p>
            <a:pPr algn="ctr"/>
            <a:r>
              <a:rPr lang="en-US" sz="5400" dirty="0">
                <a:ln w="18415" cmpd="sng">
                  <a:solidFill>
                    <a:srgbClr val="FFFFFF"/>
                  </a:solidFill>
                  <a:prstDash val="solid"/>
                </a:ln>
                <a:solidFill>
                  <a:srgbClr val="FFFFFF"/>
                </a:solidFill>
                <a:effectLst>
                  <a:outerShdw blurRad="63500" dir="3600000" algn="tl" rotWithShape="0">
                    <a:srgbClr val="000000">
                      <a:alpha val="70000"/>
                    </a:srgbClr>
                  </a:outerShdw>
                </a:effectLst>
              </a:rPr>
              <a:t>Part two</a:t>
            </a:r>
            <a:endParaRPr lang="ar-SA"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1246925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ربع نص 3">
            <a:extLst>
              <a:ext uri="{FF2B5EF4-FFF2-40B4-BE49-F238E27FC236}">
                <a16:creationId xmlns:a16="http://schemas.microsoft.com/office/drawing/2014/main" id="{E0D0A13E-471D-924C-B4AA-55982F40AD5E}"/>
              </a:ext>
            </a:extLst>
          </p:cNvPr>
          <p:cNvSpPr txBox="1"/>
          <p:nvPr/>
        </p:nvSpPr>
        <p:spPr>
          <a:xfrm>
            <a:off x="1728395" y="3429000"/>
            <a:ext cx="8735209" cy="1200329"/>
          </a:xfrm>
          <a:prstGeom prst="rect">
            <a:avLst/>
          </a:prstGeom>
          <a:noFill/>
        </p:spPr>
        <p:txBody>
          <a:bodyPr wrap="square" rtlCol="1">
            <a:spAutoFit/>
          </a:bodyPr>
          <a:lstStyle/>
          <a:p>
            <a:pPr algn="ctr" rtl="0"/>
            <a:r>
              <a:rPr lang="en-US" sz="3600" dirty="0">
                <a:solidFill>
                  <a:schemeClr val="bg1"/>
                </a:solidFill>
              </a:rPr>
              <a:t>Demo of the project</a:t>
            </a:r>
            <a:endParaRPr lang="en-US" sz="3600" dirty="0">
              <a:solidFill>
                <a:schemeClr val="bg1"/>
              </a:solidFill>
              <a:cs typeface="Calibri"/>
            </a:endParaRPr>
          </a:p>
          <a:p>
            <a:pPr marL="0" algn="ctr" defTabSz="914400" rtl="0" eaLnBrk="1" latinLnBrk="0" hangingPunct="1"/>
            <a:endParaRPr lang="ar-SA" sz="3600" dirty="0">
              <a:solidFill>
                <a:schemeClr val="bg1"/>
              </a:solidFill>
            </a:endParaRPr>
          </a:p>
        </p:txBody>
      </p:sp>
    </p:spTree>
    <p:extLst>
      <p:ext uri="{BB962C8B-B14F-4D97-AF65-F5344CB8AC3E}">
        <p14:creationId xmlns:p14="http://schemas.microsoft.com/office/powerpoint/2010/main" val="20456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ربع نص 3">
            <a:extLst>
              <a:ext uri="{FF2B5EF4-FFF2-40B4-BE49-F238E27FC236}">
                <a16:creationId xmlns:a16="http://schemas.microsoft.com/office/drawing/2014/main" id="{7A95022E-842C-6C45-8F23-7139FBC82D1C}"/>
              </a:ext>
            </a:extLst>
          </p:cNvPr>
          <p:cNvSpPr txBox="1"/>
          <p:nvPr/>
        </p:nvSpPr>
        <p:spPr>
          <a:xfrm>
            <a:off x="2571078" y="322729"/>
            <a:ext cx="8971877" cy="646331"/>
          </a:xfrm>
          <a:prstGeom prst="rect">
            <a:avLst/>
          </a:prstGeom>
          <a:noFill/>
        </p:spPr>
        <p:txBody>
          <a:bodyPr wrap="square" rtlCol="1">
            <a:spAutoFit/>
          </a:bodyPr>
          <a:lstStyle/>
          <a:p>
            <a:pPr algn="l"/>
            <a:r>
              <a:rPr lang="en-US" sz="3600" dirty="0">
                <a:solidFill>
                  <a:schemeClr val="bg1"/>
                </a:solidFill>
              </a:rPr>
              <a:t>Technologies used</a:t>
            </a:r>
            <a:endParaRPr lang="en-US" sz="3600" dirty="0">
              <a:solidFill>
                <a:schemeClr val="bg1"/>
              </a:solidFill>
              <a:cs typeface="Calibri"/>
            </a:endParaRPr>
          </a:p>
        </p:txBody>
      </p:sp>
      <p:pic>
        <p:nvPicPr>
          <p:cNvPr id="9" name="صورة 8">
            <a:extLst>
              <a:ext uri="{FF2B5EF4-FFF2-40B4-BE49-F238E27FC236}">
                <a16:creationId xmlns:a16="http://schemas.microsoft.com/office/drawing/2014/main" id="{570503DF-DF4A-4A41-BAEB-7A3F2DD1E5BE}"/>
              </a:ext>
            </a:extLst>
          </p:cNvPr>
          <p:cNvPicPr>
            <a:picLocks noChangeAspect="1"/>
          </p:cNvPicPr>
          <p:nvPr/>
        </p:nvPicPr>
        <p:blipFill>
          <a:blip r:embed="rId2"/>
          <a:stretch>
            <a:fillRect/>
          </a:stretch>
        </p:blipFill>
        <p:spPr>
          <a:xfrm>
            <a:off x="272227" y="2528332"/>
            <a:ext cx="1270000" cy="1270000"/>
          </a:xfrm>
          <a:prstGeom prst="rect">
            <a:avLst/>
          </a:prstGeom>
        </p:spPr>
      </p:pic>
      <p:pic>
        <p:nvPicPr>
          <p:cNvPr id="11" name="صورة 10">
            <a:extLst>
              <a:ext uri="{FF2B5EF4-FFF2-40B4-BE49-F238E27FC236}">
                <a16:creationId xmlns:a16="http://schemas.microsoft.com/office/drawing/2014/main" id="{DA73B4AC-F291-DA48-9A61-252A525B8670}"/>
              </a:ext>
            </a:extLst>
          </p:cNvPr>
          <p:cNvPicPr>
            <a:picLocks noChangeAspect="1"/>
          </p:cNvPicPr>
          <p:nvPr/>
        </p:nvPicPr>
        <p:blipFill>
          <a:blip r:embed="rId3"/>
          <a:stretch>
            <a:fillRect/>
          </a:stretch>
        </p:blipFill>
        <p:spPr>
          <a:xfrm>
            <a:off x="272227" y="5397349"/>
            <a:ext cx="1270000" cy="1270000"/>
          </a:xfrm>
          <a:prstGeom prst="rect">
            <a:avLst/>
          </a:prstGeom>
        </p:spPr>
      </p:pic>
      <p:sp>
        <p:nvSpPr>
          <p:cNvPr id="12" name="مربع نص 11">
            <a:extLst>
              <a:ext uri="{FF2B5EF4-FFF2-40B4-BE49-F238E27FC236}">
                <a16:creationId xmlns:a16="http://schemas.microsoft.com/office/drawing/2014/main" id="{825A675E-4863-5D48-BBCB-E1DF88258A69}"/>
              </a:ext>
            </a:extLst>
          </p:cNvPr>
          <p:cNvSpPr txBox="1"/>
          <p:nvPr/>
        </p:nvSpPr>
        <p:spPr>
          <a:xfrm>
            <a:off x="161365" y="1206081"/>
            <a:ext cx="11166437" cy="1477328"/>
          </a:xfrm>
          <a:prstGeom prst="rect">
            <a:avLst/>
          </a:prstGeom>
          <a:noFill/>
        </p:spPr>
        <p:txBody>
          <a:bodyPr wrap="square" rtlCol="1">
            <a:spAutoFit/>
          </a:bodyPr>
          <a:lstStyle/>
          <a:p>
            <a:pPr marL="285750" indent="-285750" algn="l" rtl="0">
              <a:buFont typeface="Wingdings" pitchFamily="2" charset="2"/>
              <a:buChar char="q"/>
            </a:pPr>
            <a:r>
              <a:rPr lang="en-US" sz="3600" dirty="0" err="1">
                <a:solidFill>
                  <a:schemeClr val="bg1"/>
                </a:solidFill>
              </a:rPr>
              <a:t>HGCircularSlider</a:t>
            </a:r>
            <a:endParaRPr lang="en-US" sz="3600" dirty="0">
              <a:solidFill>
                <a:schemeClr val="bg1"/>
              </a:solidFill>
            </a:endParaRPr>
          </a:p>
          <a:p>
            <a:pPr marL="285750" indent="-285750" algn="l" rtl="0">
              <a:buFont typeface="Wingdings" pitchFamily="2" charset="2"/>
              <a:buChar char="q"/>
            </a:pPr>
            <a:r>
              <a:rPr lang="en-US" sz="3600" dirty="0" err="1">
                <a:solidFill>
                  <a:schemeClr val="bg1"/>
                </a:solidFill>
              </a:rPr>
              <a:t>SDWebImage</a:t>
            </a:r>
            <a:endParaRPr lang="en-US" sz="3600" dirty="0">
              <a:solidFill>
                <a:schemeClr val="bg1"/>
              </a:solidFill>
            </a:endParaRPr>
          </a:p>
          <a:p>
            <a:pPr marL="285750" indent="-285750" algn="l" rtl="0">
              <a:buFont typeface="Wingdings" pitchFamily="2" charset="2"/>
              <a:buChar char="q"/>
            </a:pPr>
            <a:endParaRPr lang="ar-SA" dirty="0"/>
          </a:p>
        </p:txBody>
      </p:sp>
      <p:pic>
        <p:nvPicPr>
          <p:cNvPr id="14" name="صورة 13">
            <a:extLst>
              <a:ext uri="{FF2B5EF4-FFF2-40B4-BE49-F238E27FC236}">
                <a16:creationId xmlns:a16="http://schemas.microsoft.com/office/drawing/2014/main" id="{44B565C6-E0E6-5F40-877A-813B4C7B813D}"/>
              </a:ext>
            </a:extLst>
          </p:cNvPr>
          <p:cNvPicPr>
            <a:picLocks noChangeAspect="1"/>
          </p:cNvPicPr>
          <p:nvPr/>
        </p:nvPicPr>
        <p:blipFill>
          <a:blip r:embed="rId4"/>
          <a:stretch>
            <a:fillRect/>
          </a:stretch>
        </p:blipFill>
        <p:spPr>
          <a:xfrm>
            <a:off x="268641" y="3962840"/>
            <a:ext cx="1270000" cy="1270000"/>
          </a:xfrm>
          <a:prstGeom prst="rect">
            <a:avLst/>
          </a:prstGeom>
        </p:spPr>
      </p:pic>
    </p:spTree>
    <p:extLst>
      <p:ext uri="{BB962C8B-B14F-4D97-AF65-F5344CB8AC3E}">
        <p14:creationId xmlns:p14="http://schemas.microsoft.com/office/powerpoint/2010/main" val="253941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ربع نص 3">
            <a:extLst>
              <a:ext uri="{FF2B5EF4-FFF2-40B4-BE49-F238E27FC236}">
                <a16:creationId xmlns:a16="http://schemas.microsoft.com/office/drawing/2014/main" id="{DC2B8E39-0F46-3A48-84B9-E9D47014EA6A}"/>
              </a:ext>
            </a:extLst>
          </p:cNvPr>
          <p:cNvSpPr txBox="1"/>
          <p:nvPr/>
        </p:nvSpPr>
        <p:spPr>
          <a:xfrm>
            <a:off x="2667896" y="247426"/>
            <a:ext cx="8961120" cy="1200329"/>
          </a:xfrm>
          <a:prstGeom prst="rect">
            <a:avLst/>
          </a:prstGeom>
          <a:noFill/>
        </p:spPr>
        <p:txBody>
          <a:bodyPr wrap="square" rtlCol="1">
            <a:spAutoFit/>
          </a:bodyPr>
          <a:lstStyle/>
          <a:p>
            <a:pPr algn="l" rtl="0"/>
            <a:r>
              <a:rPr lang="en-US" sz="3600" dirty="0">
                <a:solidFill>
                  <a:schemeClr val="bg1"/>
                </a:solidFill>
                <a:ea typeface="Calibri"/>
                <a:cs typeface="Calibri"/>
              </a:rPr>
              <a:t>What was the most difficult part of the project</a:t>
            </a:r>
            <a:endParaRPr lang="en-US" sz="3600" dirty="0">
              <a:solidFill>
                <a:schemeClr val="bg1"/>
              </a:solidFill>
              <a:cs typeface="Calibri"/>
            </a:endParaRPr>
          </a:p>
          <a:p>
            <a:pPr marL="0" algn="l" defTabSz="914400" rtl="0" eaLnBrk="1" latinLnBrk="0" hangingPunct="1"/>
            <a:endParaRPr lang="ar-SA" sz="3600" dirty="0">
              <a:solidFill>
                <a:schemeClr val="bg1"/>
              </a:solidFill>
            </a:endParaRPr>
          </a:p>
        </p:txBody>
      </p:sp>
      <p:sp>
        <p:nvSpPr>
          <p:cNvPr id="5" name="مربع نص 4">
            <a:extLst>
              <a:ext uri="{FF2B5EF4-FFF2-40B4-BE49-F238E27FC236}">
                <a16:creationId xmlns:a16="http://schemas.microsoft.com/office/drawing/2014/main" id="{6FCDA622-BC14-6B48-9AE5-03B09A6164C5}"/>
              </a:ext>
            </a:extLst>
          </p:cNvPr>
          <p:cNvSpPr txBox="1"/>
          <p:nvPr/>
        </p:nvSpPr>
        <p:spPr>
          <a:xfrm>
            <a:off x="279699" y="1344706"/>
            <a:ext cx="11575228" cy="1754326"/>
          </a:xfrm>
          <a:prstGeom prst="rect">
            <a:avLst/>
          </a:prstGeom>
          <a:noFill/>
        </p:spPr>
        <p:txBody>
          <a:bodyPr wrap="square" rtlCol="1">
            <a:spAutoFit/>
          </a:bodyPr>
          <a:lstStyle/>
          <a:p>
            <a:pPr marL="571500" indent="-571500" algn="l" rtl="0">
              <a:buFont typeface="Wingdings" pitchFamily="2" charset="2"/>
              <a:buChar char="q"/>
            </a:pPr>
            <a:r>
              <a:rPr lang="en-US" sz="3600" dirty="0">
                <a:solidFill>
                  <a:schemeClr val="bg1"/>
                </a:solidFill>
              </a:rPr>
              <a:t>Add to Firebase </a:t>
            </a:r>
            <a:r>
              <a:rPr lang="en-US" sz="3600" dirty="0" err="1">
                <a:solidFill>
                  <a:schemeClr val="bg1"/>
                </a:solidFill>
              </a:rPr>
              <a:t>FireStore</a:t>
            </a:r>
            <a:endParaRPr lang="en-US" sz="3600" dirty="0">
              <a:solidFill>
                <a:schemeClr val="bg1"/>
              </a:solidFill>
            </a:endParaRPr>
          </a:p>
          <a:p>
            <a:pPr marL="571500" indent="-571500" algn="l" rtl="0">
              <a:buFont typeface="Wingdings" pitchFamily="2" charset="2"/>
              <a:buChar char="q"/>
            </a:pPr>
            <a:r>
              <a:rPr lang="en-US" sz="3600" dirty="0">
                <a:solidFill>
                  <a:schemeClr val="bg1"/>
                </a:solidFill>
              </a:rPr>
              <a:t>Update to Firebase </a:t>
            </a:r>
            <a:r>
              <a:rPr lang="en-US" sz="3600" dirty="0" err="1">
                <a:solidFill>
                  <a:schemeClr val="bg1"/>
                </a:solidFill>
              </a:rPr>
              <a:t>FireStore</a:t>
            </a:r>
            <a:endParaRPr lang="en-US" sz="3600" dirty="0">
              <a:solidFill>
                <a:schemeClr val="bg1"/>
              </a:solidFill>
            </a:endParaRPr>
          </a:p>
          <a:p>
            <a:pPr marL="571500" indent="-571500" algn="l" rtl="0">
              <a:buFont typeface="Wingdings" pitchFamily="2" charset="2"/>
              <a:buChar char="q"/>
            </a:pPr>
            <a:r>
              <a:rPr lang="en-US" sz="3600" dirty="0">
                <a:solidFill>
                  <a:schemeClr val="bg1"/>
                </a:solidFill>
              </a:rPr>
              <a:t>Collection View Page</a:t>
            </a:r>
          </a:p>
        </p:txBody>
      </p:sp>
    </p:spTree>
    <p:extLst>
      <p:ext uri="{BB962C8B-B14F-4D97-AF65-F5344CB8AC3E}">
        <p14:creationId xmlns:p14="http://schemas.microsoft.com/office/powerpoint/2010/main" val="2023536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ربع نص 3">
            <a:extLst>
              <a:ext uri="{FF2B5EF4-FFF2-40B4-BE49-F238E27FC236}">
                <a16:creationId xmlns:a16="http://schemas.microsoft.com/office/drawing/2014/main" id="{8C1BE9CA-A4FE-1247-8E87-87175AEDC7FD}"/>
              </a:ext>
            </a:extLst>
          </p:cNvPr>
          <p:cNvSpPr txBox="1"/>
          <p:nvPr/>
        </p:nvSpPr>
        <p:spPr>
          <a:xfrm>
            <a:off x="2581835" y="311972"/>
            <a:ext cx="9369911" cy="923330"/>
          </a:xfrm>
          <a:prstGeom prst="rect">
            <a:avLst/>
          </a:prstGeom>
          <a:noFill/>
        </p:spPr>
        <p:txBody>
          <a:bodyPr wrap="square" rtlCol="1">
            <a:spAutoFit/>
          </a:bodyPr>
          <a:lstStyle/>
          <a:p>
            <a:pPr algn="l" rtl="0"/>
            <a:r>
              <a:rPr lang="en-US" sz="3600" dirty="0">
                <a:solidFill>
                  <a:schemeClr val="bg1"/>
                </a:solidFill>
                <a:ea typeface="Calibri"/>
                <a:cs typeface="Calibri"/>
              </a:rPr>
              <a:t>What was your favorite part of the project</a:t>
            </a:r>
            <a:endParaRPr lang="en-US" sz="3600" dirty="0">
              <a:solidFill>
                <a:schemeClr val="bg1"/>
              </a:solidFill>
              <a:cs typeface="Calibri"/>
            </a:endParaRPr>
          </a:p>
          <a:p>
            <a:pPr marL="0" algn="l" defTabSz="914400" rtl="0" eaLnBrk="1" latinLnBrk="0" hangingPunct="1"/>
            <a:endParaRPr lang="ar-SA" dirty="0">
              <a:solidFill>
                <a:schemeClr val="bg1"/>
              </a:solidFill>
            </a:endParaRPr>
          </a:p>
        </p:txBody>
      </p:sp>
      <p:sp>
        <p:nvSpPr>
          <p:cNvPr id="5" name="مربع نص 4">
            <a:extLst>
              <a:ext uri="{FF2B5EF4-FFF2-40B4-BE49-F238E27FC236}">
                <a16:creationId xmlns:a16="http://schemas.microsoft.com/office/drawing/2014/main" id="{CC59A658-04E3-894A-827D-307AEA66AE9A}"/>
              </a:ext>
            </a:extLst>
          </p:cNvPr>
          <p:cNvSpPr txBox="1"/>
          <p:nvPr/>
        </p:nvSpPr>
        <p:spPr>
          <a:xfrm>
            <a:off x="419548" y="1430767"/>
            <a:ext cx="10919012" cy="1200329"/>
          </a:xfrm>
          <a:prstGeom prst="rect">
            <a:avLst/>
          </a:prstGeom>
          <a:noFill/>
        </p:spPr>
        <p:txBody>
          <a:bodyPr wrap="square" rtlCol="1">
            <a:spAutoFit/>
          </a:bodyPr>
          <a:lstStyle/>
          <a:p>
            <a:pPr marL="285750" indent="-285750" algn="l" rtl="0">
              <a:buFont typeface="Wingdings" pitchFamily="2" charset="2"/>
              <a:buChar char="q"/>
            </a:pPr>
            <a:r>
              <a:rPr lang="en-US" sz="3600" dirty="0" err="1">
                <a:solidFill>
                  <a:schemeClr val="bg1"/>
                </a:solidFill>
              </a:rPr>
              <a:t>Creat</a:t>
            </a:r>
            <a:r>
              <a:rPr lang="en-US" sz="3600" dirty="0">
                <a:solidFill>
                  <a:schemeClr val="bg1"/>
                </a:solidFill>
              </a:rPr>
              <a:t> Section </a:t>
            </a:r>
            <a:r>
              <a:rPr lang="en-US" sz="3600" dirty="0" err="1">
                <a:solidFill>
                  <a:schemeClr val="bg1"/>
                </a:solidFill>
              </a:rPr>
              <a:t>sebha</a:t>
            </a:r>
            <a:r>
              <a:rPr lang="en-US" sz="3600" dirty="0">
                <a:solidFill>
                  <a:schemeClr val="bg1"/>
                </a:solidFill>
              </a:rPr>
              <a:t> and Using </a:t>
            </a:r>
            <a:r>
              <a:rPr lang="en-US" sz="3600" dirty="0" err="1">
                <a:solidFill>
                  <a:schemeClr val="bg1"/>
                </a:solidFill>
              </a:rPr>
              <a:t>HGCircularSlider</a:t>
            </a:r>
            <a:r>
              <a:rPr lang="en-US" sz="3600" dirty="0">
                <a:solidFill>
                  <a:schemeClr val="bg1"/>
                </a:solidFill>
              </a:rPr>
              <a:t> Library</a:t>
            </a:r>
          </a:p>
          <a:p>
            <a:pPr marL="285750" indent="-285750" algn="l" rtl="0">
              <a:buFont typeface="Wingdings" pitchFamily="2" charset="2"/>
              <a:buChar char="q"/>
            </a:pPr>
            <a:r>
              <a:rPr lang="en-US" sz="3600" dirty="0">
                <a:solidFill>
                  <a:schemeClr val="bg1"/>
                </a:solidFill>
              </a:rPr>
              <a:t>Collection Page</a:t>
            </a:r>
            <a:endParaRPr lang="ar-SA" sz="3600" dirty="0">
              <a:solidFill>
                <a:schemeClr val="bg1"/>
              </a:solidFill>
            </a:endParaRPr>
          </a:p>
        </p:txBody>
      </p:sp>
    </p:spTree>
    <p:extLst>
      <p:ext uri="{BB962C8B-B14F-4D97-AF65-F5344CB8AC3E}">
        <p14:creationId xmlns:p14="http://schemas.microsoft.com/office/powerpoint/2010/main" val="56305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صورة 3">
            <a:extLst>
              <a:ext uri="{FF2B5EF4-FFF2-40B4-BE49-F238E27FC236}">
                <a16:creationId xmlns:a16="http://schemas.microsoft.com/office/drawing/2014/main" id="{47C05F66-B4E3-DE4B-9CB2-AE7313A3FBF8}"/>
              </a:ext>
            </a:extLst>
          </p:cNvPr>
          <p:cNvPicPr>
            <a:picLocks noChangeAspect="1"/>
          </p:cNvPicPr>
          <p:nvPr/>
        </p:nvPicPr>
        <p:blipFill>
          <a:blip r:embed="rId2"/>
          <a:stretch>
            <a:fillRect/>
          </a:stretch>
        </p:blipFill>
        <p:spPr>
          <a:xfrm>
            <a:off x="94318" y="2689198"/>
            <a:ext cx="10265295" cy="3994718"/>
          </a:xfrm>
          <a:prstGeom prst="rect">
            <a:avLst/>
          </a:prstGeom>
        </p:spPr>
      </p:pic>
      <p:sp>
        <p:nvSpPr>
          <p:cNvPr id="5" name="مجسم مشطوف الحواف 4">
            <a:extLst>
              <a:ext uri="{FF2B5EF4-FFF2-40B4-BE49-F238E27FC236}">
                <a16:creationId xmlns:a16="http://schemas.microsoft.com/office/drawing/2014/main" id="{77E5EB9F-AA36-7A44-A0C8-9B1EEC718868}"/>
              </a:ext>
            </a:extLst>
          </p:cNvPr>
          <p:cNvSpPr/>
          <p:nvPr/>
        </p:nvSpPr>
        <p:spPr>
          <a:xfrm>
            <a:off x="3292607" y="441663"/>
            <a:ext cx="7067006" cy="1344525"/>
          </a:xfrm>
          <a:prstGeom prst="bevel">
            <a:avLst/>
          </a:prstGeom>
        </p:spPr>
        <p:style>
          <a:lnRef idx="1">
            <a:schemeClr val="accent3"/>
          </a:lnRef>
          <a:fillRef idx="2">
            <a:schemeClr val="accent3"/>
          </a:fillRef>
          <a:effectRef idx="1">
            <a:schemeClr val="accent3"/>
          </a:effectRef>
          <a:fontRef idx="minor">
            <a:schemeClr val="dk1"/>
          </a:fontRef>
        </p:style>
        <p:txBody>
          <a:bodyPr rtlCol="1" anchor="ctr"/>
          <a:lstStyle/>
          <a:p>
            <a:pPr lvl="0" algn="ctr"/>
            <a:endParaRPr lang="en-US" sz="5400" b="1" dirty="0">
              <a:solidFill>
                <a:srgbClr val="FFFFFF"/>
              </a:solidFill>
              <a:latin typeface="DIN NEXT™ ARABIC LIGHT" pitchFamily="34"/>
              <a:ea typeface="Calibri"/>
              <a:cs typeface="DIN NEXT™ ARABIC LIGHT" pitchFamily="34"/>
            </a:endParaRPr>
          </a:p>
          <a:p>
            <a:pPr lvl="0" algn="ctr"/>
            <a:endParaRPr lang="en-US" sz="5400" b="1" dirty="0">
              <a:solidFill>
                <a:srgbClr val="FFFFFF"/>
              </a:solidFill>
              <a:latin typeface="DIN NEXT™ ARABIC LIGHT" pitchFamily="34"/>
              <a:ea typeface="Calibri"/>
              <a:cs typeface="DIN NEXT™ ARABIC LIGHT" pitchFamily="34"/>
            </a:endParaRPr>
          </a:p>
          <a:p>
            <a:pPr lvl="0" algn="ctr"/>
            <a:endParaRPr lang="en-US" sz="5400" dirty="0">
              <a:solidFill>
                <a:srgbClr val="FFFFFF"/>
              </a:solidFill>
              <a:latin typeface="DIN NEXT™ ARABIC LIGHT" pitchFamily="34"/>
              <a:ea typeface="Calibri"/>
              <a:cs typeface="DIN NEXT™ ARABIC LIGHT" pitchFamily="34"/>
            </a:endParaRPr>
          </a:p>
          <a:p>
            <a:pPr lvl="0" algn="ctr"/>
            <a:r>
              <a:rPr lang="en-US" sz="5400" dirty="0">
                <a:solidFill>
                  <a:srgbClr val="FFFFFF"/>
                </a:solidFill>
                <a:latin typeface="DIN NEXT™ ARABIC LIGHT" pitchFamily="34"/>
                <a:ea typeface="Calibri"/>
                <a:cs typeface="DIN NEXT™ ARABIC LIGHT" pitchFamily="34"/>
              </a:rPr>
              <a:t>Wireframe</a:t>
            </a:r>
          </a:p>
          <a:p>
            <a:pPr algn="ctr"/>
            <a:endParaRPr lang="ar-SA" sz="5400" b="1" dirty="0">
              <a:solidFill>
                <a:schemeClr val="bg1">
                  <a:lumMod val="95000"/>
                </a:schemeClr>
              </a:solidFill>
            </a:endParaRPr>
          </a:p>
          <a:p>
            <a:pPr algn="ctr" rtl="0"/>
            <a:endParaRPr lang="ar-SA" sz="5400" b="1" dirty="0"/>
          </a:p>
          <a:p>
            <a:pPr algn="ctr"/>
            <a:endParaRPr lang="ar-SA"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2750861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ربع نص 1">
            <a:extLst>
              <a:ext uri="{FF2B5EF4-FFF2-40B4-BE49-F238E27FC236}">
                <a16:creationId xmlns:a16="http://schemas.microsoft.com/office/drawing/2014/main" id="{DFD9C9C7-E1A4-554B-86AC-C8D158CDFA00}"/>
              </a:ext>
            </a:extLst>
          </p:cNvPr>
          <p:cNvSpPr txBox="1"/>
          <p:nvPr/>
        </p:nvSpPr>
        <p:spPr>
          <a:xfrm>
            <a:off x="2355925" y="225911"/>
            <a:ext cx="9219303" cy="1200329"/>
          </a:xfrm>
          <a:prstGeom prst="rect">
            <a:avLst/>
          </a:prstGeom>
          <a:noFill/>
        </p:spPr>
        <p:txBody>
          <a:bodyPr wrap="square" rtlCol="1">
            <a:spAutoFit/>
          </a:bodyPr>
          <a:lstStyle/>
          <a:p>
            <a:pPr algn="l"/>
            <a:r>
              <a:rPr lang="en-US" sz="3600" dirty="0">
                <a:solidFill>
                  <a:schemeClr val="bg1"/>
                </a:solidFill>
              </a:rPr>
              <a:t>What are the new things you learned creating this application</a:t>
            </a:r>
          </a:p>
        </p:txBody>
      </p:sp>
      <p:sp>
        <p:nvSpPr>
          <p:cNvPr id="3" name="مربع نص 2">
            <a:extLst>
              <a:ext uri="{FF2B5EF4-FFF2-40B4-BE49-F238E27FC236}">
                <a16:creationId xmlns:a16="http://schemas.microsoft.com/office/drawing/2014/main" id="{2693B4A8-8138-5546-81B1-65D2E889E1DA}"/>
              </a:ext>
            </a:extLst>
          </p:cNvPr>
          <p:cNvSpPr txBox="1"/>
          <p:nvPr/>
        </p:nvSpPr>
        <p:spPr>
          <a:xfrm>
            <a:off x="118335" y="1688951"/>
            <a:ext cx="11940988" cy="2308324"/>
          </a:xfrm>
          <a:prstGeom prst="rect">
            <a:avLst/>
          </a:prstGeom>
          <a:noFill/>
        </p:spPr>
        <p:txBody>
          <a:bodyPr wrap="square" rtlCol="1">
            <a:spAutoFit/>
          </a:bodyPr>
          <a:lstStyle/>
          <a:p>
            <a:pPr marL="571500" indent="-571500" algn="l" rtl="0">
              <a:buFont typeface="Wingdings" pitchFamily="2" charset="2"/>
              <a:buChar char="q"/>
            </a:pPr>
            <a:r>
              <a:rPr lang="en-US" sz="3600" dirty="0">
                <a:solidFill>
                  <a:schemeClr val="bg1"/>
                </a:solidFill>
              </a:rPr>
              <a:t>I learned to use the Firebase</a:t>
            </a:r>
            <a:endParaRPr lang="ar-SA" sz="3600" dirty="0">
              <a:solidFill>
                <a:schemeClr val="bg1"/>
              </a:solidFill>
            </a:endParaRPr>
          </a:p>
          <a:p>
            <a:pPr marL="571500" indent="-571500" algn="l" rtl="0">
              <a:buFont typeface="Wingdings" pitchFamily="2" charset="2"/>
              <a:buChar char="q"/>
            </a:pPr>
            <a:r>
              <a:rPr lang="en-US" sz="3600" dirty="0">
                <a:solidFill>
                  <a:schemeClr val="bg1"/>
                </a:solidFill>
              </a:rPr>
              <a:t>I learned to use libraries</a:t>
            </a:r>
          </a:p>
          <a:p>
            <a:pPr marL="571500" indent="-571500" algn="l" rtl="0">
              <a:buFont typeface="Wingdings" pitchFamily="2" charset="2"/>
              <a:buChar char="q"/>
            </a:pPr>
            <a:r>
              <a:rPr lang="en-US" sz="3600" dirty="0">
                <a:solidFill>
                  <a:schemeClr val="bg1"/>
                </a:solidFill>
              </a:rPr>
              <a:t>I learned to use layer</a:t>
            </a:r>
          </a:p>
          <a:p>
            <a:pPr marL="571500" indent="-571500" algn="l" rtl="0">
              <a:buFont typeface="Wingdings" pitchFamily="2" charset="2"/>
              <a:buChar char="q"/>
            </a:pPr>
            <a:r>
              <a:rPr lang="en-US" sz="3600" dirty="0">
                <a:solidFill>
                  <a:schemeClr val="bg1"/>
                </a:solidFill>
              </a:rPr>
              <a:t>I learned to use using PDF in </a:t>
            </a:r>
            <a:r>
              <a:rPr lang="en-US" sz="3600" dirty="0" err="1">
                <a:solidFill>
                  <a:schemeClr val="bg1"/>
                </a:solidFill>
              </a:rPr>
              <a:t>Xcode</a:t>
            </a:r>
            <a:endParaRPr lang="en-US" sz="3600" dirty="0">
              <a:solidFill>
                <a:schemeClr val="bg1"/>
              </a:solidFill>
            </a:endParaRPr>
          </a:p>
        </p:txBody>
      </p:sp>
    </p:spTree>
    <p:extLst>
      <p:ext uri="{BB962C8B-B14F-4D97-AF65-F5344CB8AC3E}">
        <p14:creationId xmlns:p14="http://schemas.microsoft.com/office/powerpoint/2010/main" val="1587795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3;p1">
            <a:extLst>
              <a:ext uri="{FF2B5EF4-FFF2-40B4-BE49-F238E27FC236}">
                <a16:creationId xmlns:a16="http://schemas.microsoft.com/office/drawing/2014/main" id="{81389160-DB76-E94B-8C46-28B8FAB2FD4D}"/>
              </a:ext>
            </a:extLst>
          </p:cNvPr>
          <p:cNvSpPr txBox="1"/>
          <p:nvPr/>
        </p:nvSpPr>
        <p:spPr>
          <a:xfrm>
            <a:off x="-298387" y="2570744"/>
            <a:ext cx="12466316" cy="1169513"/>
          </a:xfrm>
          <a:prstGeom prst="rect">
            <a:avLst/>
          </a:prstGeom>
          <a:noFill/>
          <a:ln cap="flat">
            <a:noFill/>
          </a:ln>
        </p:spPr>
        <p:txBody>
          <a:bodyPr vert="horz" wrap="square" lIns="91421" tIns="91421" rIns="91421" bIns="91421" anchor="t" anchorCtr="0" compatLnSpc="1">
            <a:spAutoFit/>
          </a:bodyPr>
          <a:lstStyle/>
          <a:p>
            <a:pPr lvl="0" algn="ctr" rtl="0">
              <a:defRPr sz="1800" b="0" i="0" u="none" strike="noStrike" kern="0" cap="none" spc="0" baseline="0">
                <a:solidFill>
                  <a:srgbClr val="000000"/>
                </a:solidFill>
                <a:uFillTx/>
              </a:defRPr>
            </a:pPr>
            <a:r>
              <a:rPr lang="en" sz="4400">
                <a:solidFill>
                  <a:schemeClr val="accent1"/>
                </a:solidFill>
              </a:rPr>
              <a:t>T</a:t>
            </a:r>
            <a:r>
              <a:rPr lang="en" sz="4400">
                <a:solidFill>
                  <a:schemeClr val="accent2"/>
                </a:solidFill>
              </a:rPr>
              <a:t>H</a:t>
            </a:r>
            <a:r>
              <a:rPr lang="en" sz="4400">
                <a:solidFill>
                  <a:schemeClr val="accent3"/>
                </a:solidFill>
              </a:rPr>
              <a:t>A</a:t>
            </a:r>
            <a:r>
              <a:rPr lang="en" sz="4400">
                <a:solidFill>
                  <a:schemeClr val="accent4"/>
                </a:solidFill>
              </a:rPr>
              <a:t>N</a:t>
            </a:r>
            <a:r>
              <a:rPr lang="en" sz="4400">
                <a:solidFill>
                  <a:schemeClr val="accent5"/>
                </a:solidFill>
              </a:rPr>
              <a:t>K</a:t>
            </a:r>
            <a:r>
              <a:rPr lang="en" sz="4400">
                <a:solidFill>
                  <a:schemeClr val="accent6"/>
                </a:solidFill>
              </a:rPr>
              <a:t> YOU</a:t>
            </a:r>
            <a:endParaRPr lang="en-US" sz="1200" b="0" i="0" u="none" strike="noStrike" kern="1200" cap="none" spc="0" baseline="0" dirty="0">
              <a:solidFill>
                <a:srgbClr val="FFFFFF"/>
              </a:solidFill>
              <a:uFillTx/>
              <a:latin typeface="DIN NEXT™ ARABIC LIGHT" pitchFamily="34"/>
              <a:ea typeface="Calibri"/>
              <a:cs typeface="DIN NEXT™ ARABIC LIGHT" pitchFamily="34"/>
            </a:endParaRPr>
          </a:p>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000" b="0" i="0" u="none" strike="noStrike" kern="1200" cap="none" spc="0" baseline="0" dirty="0">
              <a:solidFill>
                <a:srgbClr val="FFFFFF"/>
              </a:solidFill>
              <a:uFillTx/>
              <a:latin typeface="DIN NEXT™ ARABIC LIGHT" pitchFamily="34"/>
              <a:ea typeface="Calibri"/>
              <a:cs typeface="DIN NEXT™ ARABIC LIGHT" pitchFamily="34"/>
            </a:endParaRPr>
          </a:p>
        </p:txBody>
      </p:sp>
      <p:cxnSp>
        <p:nvCxnSpPr>
          <p:cNvPr id="4" name="Straight Connector 2">
            <a:extLst>
              <a:ext uri="{FF2B5EF4-FFF2-40B4-BE49-F238E27FC236}">
                <a16:creationId xmlns:a16="http://schemas.microsoft.com/office/drawing/2014/main" id="{1743E42F-8FE9-B749-A1C0-C3ECB18457E0}"/>
              </a:ext>
            </a:extLst>
          </p:cNvPr>
          <p:cNvCxnSpPr/>
          <p:nvPr/>
        </p:nvCxnSpPr>
        <p:spPr>
          <a:xfrm>
            <a:off x="1872115" y="3401238"/>
            <a:ext cx="8069580" cy="0"/>
          </a:xfrm>
          <a:prstGeom prst="straightConnector1">
            <a:avLst/>
          </a:prstGeom>
          <a:noFill/>
          <a:ln w="38103" cap="flat">
            <a:solidFill>
              <a:srgbClr val="FFFFFF"/>
            </a:solidFill>
            <a:prstDash val="solid"/>
            <a:miter/>
          </a:ln>
        </p:spPr>
      </p:cxnSp>
      <p:pic>
        <p:nvPicPr>
          <p:cNvPr id="5" name="Graphic 9">
            <a:extLst>
              <a:ext uri="{FF2B5EF4-FFF2-40B4-BE49-F238E27FC236}">
                <a16:creationId xmlns:a16="http://schemas.microsoft.com/office/drawing/2014/main" id="{60AAB358-DA3A-5641-B397-176E6B3D6A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99080" y="4982538"/>
            <a:ext cx="1508211" cy="1281979"/>
          </a:xfrm>
          <a:prstGeom prst="rect">
            <a:avLst/>
          </a:prstGeom>
          <a:noFill/>
          <a:ln cap="flat">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عنصر نائب للمحتوى 2"/>
          <p:cNvSpPr>
            <a:spLocks noGrp="1"/>
          </p:cNvSpPr>
          <p:nvPr>
            <p:ph idx="1"/>
          </p:nvPr>
        </p:nvSpPr>
        <p:spPr>
          <a:xfrm>
            <a:off x="838203" y="1468620"/>
            <a:ext cx="10515600" cy="4351336"/>
          </a:xfrm>
        </p:spPr>
        <p:txBody>
          <a:bodyPr>
            <a:noAutofit/>
          </a:bodyPr>
          <a:lstStyle/>
          <a:p>
            <a:pPr lvl="0">
              <a:lnSpc>
                <a:spcPct val="100000"/>
              </a:lnSpc>
              <a:spcBef>
                <a:spcPts val="0"/>
              </a:spcBef>
              <a:buFont typeface="Wingdings" pitchFamily="2" charset="2"/>
              <a:buChar char="ü"/>
              <a:defRPr sz="1800" b="0" i="0" u="none" strike="noStrike" kern="0" cap="none" spc="0" baseline="0">
                <a:solidFill>
                  <a:srgbClr val="000000"/>
                </a:solidFill>
                <a:uFillTx/>
              </a:defRPr>
            </a:pPr>
            <a:endParaRPr lang="en-US" sz="3200" dirty="0">
              <a:solidFill>
                <a:schemeClr val="accent5">
                  <a:lumMod val="20000"/>
                  <a:lumOff val="80000"/>
                </a:schemeClr>
              </a:solidFill>
              <a:cs typeface="Calibri"/>
            </a:endParaRPr>
          </a:p>
          <a:p>
            <a:pPr lvl="0">
              <a:lnSpc>
                <a:spcPct val="100000"/>
              </a:lnSpc>
              <a:spcBef>
                <a:spcPts val="0"/>
              </a:spcBef>
              <a:buFont typeface="Wingdings" pitchFamily="2" charset="2"/>
              <a:buChar char="ü"/>
              <a:defRPr sz="1800" b="0" i="0" u="none" strike="noStrike" kern="0" cap="none" spc="0" baseline="0">
                <a:solidFill>
                  <a:srgbClr val="000000"/>
                </a:solidFill>
                <a:uFillTx/>
              </a:defRPr>
            </a:pPr>
            <a:r>
              <a:rPr lang="en-US" sz="3200" dirty="0">
                <a:solidFill>
                  <a:schemeClr val="accent5">
                    <a:lumMod val="20000"/>
                    <a:lumOff val="80000"/>
                  </a:schemeClr>
                </a:solidFill>
              </a:rPr>
              <a:t>Problem statement</a:t>
            </a:r>
            <a:endParaRPr lang="en-US" sz="3200" dirty="0">
              <a:solidFill>
                <a:schemeClr val="accent5">
                  <a:lumMod val="20000"/>
                  <a:lumOff val="80000"/>
                </a:schemeClr>
              </a:solidFill>
              <a:cs typeface="Calibri"/>
            </a:endParaRPr>
          </a:p>
          <a:p>
            <a:pPr lvl="0">
              <a:lnSpc>
                <a:spcPct val="100000"/>
              </a:lnSpc>
              <a:spcBef>
                <a:spcPts val="0"/>
              </a:spcBef>
              <a:buFont typeface="Wingdings" pitchFamily="2" charset="2"/>
              <a:buChar char="ü"/>
              <a:defRPr sz="1800" b="0" i="0" u="none" strike="noStrike" kern="0" cap="none" spc="0" baseline="0">
                <a:solidFill>
                  <a:srgbClr val="000000"/>
                </a:solidFill>
                <a:uFillTx/>
              </a:defRPr>
            </a:pPr>
            <a:r>
              <a:rPr lang="en-US" sz="3200" dirty="0">
                <a:solidFill>
                  <a:schemeClr val="accent5">
                    <a:lumMod val="20000"/>
                    <a:lumOff val="80000"/>
                  </a:schemeClr>
                </a:solidFill>
              </a:rPr>
              <a:t>Brief about the project</a:t>
            </a:r>
            <a:endParaRPr lang="en-US" sz="3200" dirty="0">
              <a:solidFill>
                <a:schemeClr val="accent5">
                  <a:lumMod val="20000"/>
                  <a:lumOff val="80000"/>
                </a:schemeClr>
              </a:solidFill>
              <a:cs typeface="Calibri"/>
            </a:endParaRPr>
          </a:p>
          <a:p>
            <a:pPr lvl="0">
              <a:lnSpc>
                <a:spcPct val="100000"/>
              </a:lnSpc>
              <a:spcBef>
                <a:spcPts val="0"/>
              </a:spcBef>
              <a:buFont typeface="Wingdings" pitchFamily="2" charset="2"/>
              <a:buChar char="ü"/>
              <a:defRPr sz="1800" b="0" i="0" u="none" strike="noStrike" kern="0" cap="none" spc="0" baseline="0">
                <a:solidFill>
                  <a:srgbClr val="000000"/>
                </a:solidFill>
                <a:uFillTx/>
              </a:defRPr>
            </a:pPr>
            <a:r>
              <a:rPr lang="en-US" sz="3200" dirty="0">
                <a:solidFill>
                  <a:schemeClr val="accent5">
                    <a:lumMod val="20000"/>
                    <a:lumOff val="80000"/>
                  </a:schemeClr>
                </a:solidFill>
              </a:rPr>
              <a:t>Wireframe </a:t>
            </a:r>
            <a:endParaRPr lang="en-US" sz="3200" dirty="0">
              <a:solidFill>
                <a:schemeClr val="accent5">
                  <a:lumMod val="20000"/>
                  <a:lumOff val="80000"/>
                </a:schemeClr>
              </a:solidFill>
              <a:cs typeface="Calibri"/>
            </a:endParaRPr>
          </a:p>
          <a:p>
            <a:pPr lvl="0">
              <a:lnSpc>
                <a:spcPct val="100000"/>
              </a:lnSpc>
              <a:spcBef>
                <a:spcPts val="0"/>
              </a:spcBef>
              <a:buFont typeface="Wingdings" pitchFamily="2" charset="2"/>
              <a:buChar char="ü"/>
              <a:defRPr sz="1800" b="0" i="0" u="none" strike="noStrike" kern="0" cap="none" spc="0" baseline="0">
                <a:solidFill>
                  <a:srgbClr val="000000"/>
                </a:solidFill>
                <a:uFillTx/>
              </a:defRPr>
            </a:pPr>
            <a:r>
              <a:rPr lang="en-US" sz="3200" dirty="0">
                <a:solidFill>
                  <a:schemeClr val="accent5">
                    <a:lumMod val="20000"/>
                    <a:lumOff val="80000"/>
                  </a:schemeClr>
                </a:solidFill>
              </a:rPr>
              <a:t>Demo of the project</a:t>
            </a:r>
            <a:endParaRPr lang="en-US" sz="3200" dirty="0">
              <a:solidFill>
                <a:schemeClr val="accent5">
                  <a:lumMod val="20000"/>
                  <a:lumOff val="80000"/>
                </a:schemeClr>
              </a:solidFill>
              <a:cs typeface="Calibri"/>
            </a:endParaRPr>
          </a:p>
          <a:p>
            <a:pPr lvl="0">
              <a:lnSpc>
                <a:spcPct val="100000"/>
              </a:lnSpc>
              <a:spcBef>
                <a:spcPts val="0"/>
              </a:spcBef>
              <a:buFont typeface="Wingdings" pitchFamily="2" charset="2"/>
              <a:buChar char="ü"/>
              <a:defRPr sz="1800" b="0" i="0" u="none" strike="noStrike" kern="0" cap="none" spc="0" baseline="0">
                <a:solidFill>
                  <a:srgbClr val="000000"/>
                </a:solidFill>
                <a:uFillTx/>
              </a:defRPr>
            </a:pPr>
            <a:r>
              <a:rPr lang="en-US" sz="3200" dirty="0">
                <a:solidFill>
                  <a:schemeClr val="accent5">
                    <a:lumMod val="20000"/>
                    <a:lumOff val="80000"/>
                  </a:schemeClr>
                </a:solidFill>
              </a:rPr>
              <a:t>Technologies used</a:t>
            </a:r>
            <a:endParaRPr lang="en-US" sz="3200" dirty="0">
              <a:solidFill>
                <a:schemeClr val="accent5">
                  <a:lumMod val="20000"/>
                  <a:lumOff val="80000"/>
                </a:schemeClr>
              </a:solidFill>
              <a:cs typeface="Calibri"/>
            </a:endParaRPr>
          </a:p>
          <a:p>
            <a:pPr lvl="0">
              <a:lnSpc>
                <a:spcPct val="100000"/>
              </a:lnSpc>
              <a:spcBef>
                <a:spcPts val="0"/>
              </a:spcBef>
              <a:buFont typeface="Wingdings" pitchFamily="2" charset="2"/>
              <a:buChar char="ü"/>
              <a:defRPr sz="1800" b="0" i="0" u="none" strike="noStrike" kern="0" cap="none" spc="0" baseline="0">
                <a:solidFill>
                  <a:srgbClr val="000000"/>
                </a:solidFill>
                <a:uFillTx/>
              </a:defRPr>
            </a:pPr>
            <a:r>
              <a:rPr lang="en-US" sz="3200" dirty="0">
                <a:solidFill>
                  <a:schemeClr val="accent5">
                    <a:lumMod val="20000"/>
                    <a:lumOff val="80000"/>
                  </a:schemeClr>
                </a:solidFill>
                <a:ea typeface="Calibri"/>
                <a:cs typeface="Calibri"/>
              </a:rPr>
              <a:t>What was the most difficult part of the project</a:t>
            </a:r>
            <a:endParaRPr lang="en-US" sz="3200" dirty="0">
              <a:solidFill>
                <a:schemeClr val="accent5">
                  <a:lumMod val="20000"/>
                  <a:lumOff val="80000"/>
                </a:schemeClr>
              </a:solidFill>
              <a:cs typeface="Calibri"/>
            </a:endParaRPr>
          </a:p>
          <a:p>
            <a:pPr lvl="0">
              <a:lnSpc>
                <a:spcPct val="100000"/>
              </a:lnSpc>
              <a:spcBef>
                <a:spcPts val="0"/>
              </a:spcBef>
              <a:buFont typeface="Wingdings" pitchFamily="2" charset="2"/>
              <a:buChar char="ü"/>
              <a:defRPr sz="1800" b="0" i="0" u="none" strike="noStrike" kern="0" cap="none" spc="0" baseline="0">
                <a:solidFill>
                  <a:srgbClr val="000000"/>
                </a:solidFill>
                <a:uFillTx/>
              </a:defRPr>
            </a:pPr>
            <a:r>
              <a:rPr lang="en-US" sz="3200" dirty="0">
                <a:solidFill>
                  <a:schemeClr val="accent5">
                    <a:lumMod val="20000"/>
                    <a:lumOff val="80000"/>
                  </a:schemeClr>
                </a:solidFill>
                <a:ea typeface="Calibri"/>
                <a:cs typeface="Calibri"/>
              </a:rPr>
              <a:t>What was your favorite part of the project</a:t>
            </a:r>
            <a:endParaRPr lang="en-US" sz="3200" dirty="0">
              <a:solidFill>
                <a:schemeClr val="accent5">
                  <a:lumMod val="20000"/>
                  <a:lumOff val="80000"/>
                </a:schemeClr>
              </a:solidFill>
              <a:cs typeface="Calibri"/>
            </a:endParaRPr>
          </a:p>
          <a:p>
            <a:pPr lvl="0">
              <a:lnSpc>
                <a:spcPct val="100000"/>
              </a:lnSpc>
              <a:spcBef>
                <a:spcPts val="0"/>
              </a:spcBef>
              <a:buFont typeface="Wingdings" pitchFamily="2" charset="2"/>
              <a:buChar char="ü"/>
              <a:defRPr sz="1800" b="0" i="0" u="none" strike="noStrike" kern="0" cap="none" spc="0" baseline="0">
                <a:solidFill>
                  <a:srgbClr val="000000"/>
                </a:solidFill>
                <a:uFillTx/>
              </a:defRPr>
            </a:pPr>
            <a:r>
              <a:rPr lang="en-US" sz="3200" dirty="0">
                <a:solidFill>
                  <a:schemeClr val="accent5">
                    <a:lumMod val="20000"/>
                    <a:lumOff val="80000"/>
                  </a:schemeClr>
                </a:solidFill>
                <a:ea typeface="Calibri"/>
                <a:cs typeface="Calibri"/>
              </a:rPr>
              <a:t>What are the new things you learned creating this application</a:t>
            </a:r>
            <a:endParaRPr lang="en-US" sz="3200" dirty="0">
              <a:solidFill>
                <a:schemeClr val="accent5">
                  <a:lumMod val="20000"/>
                  <a:lumOff val="80000"/>
                </a:schemeClr>
              </a:solidFill>
              <a:cs typeface="Calibri"/>
            </a:endParaRPr>
          </a:p>
        </p:txBody>
      </p:sp>
      <p:sp>
        <p:nvSpPr>
          <p:cNvPr id="4" name="مجسم مشطوف الحواف 3"/>
          <p:cNvSpPr/>
          <p:nvPr/>
        </p:nvSpPr>
        <p:spPr>
          <a:xfrm>
            <a:off x="2782389" y="365129"/>
            <a:ext cx="6975565" cy="1449977"/>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5400" b="1" dirty="0">
                <a:solidFill>
                  <a:schemeClr val="accent3">
                    <a:lumMod val="20000"/>
                    <a:lumOff val="80000"/>
                  </a:schemeClr>
                </a:solidFill>
                <a:cs typeface="Calibri"/>
              </a:rPr>
              <a:t>Presentation content</a:t>
            </a:r>
            <a:endParaRPr lang="ar-SA" sz="5400" b="1" dirty="0">
              <a:solidFill>
                <a:schemeClr val="accent3">
                  <a:lumMod val="20000"/>
                  <a:lumOff val="80000"/>
                </a:schemeClr>
              </a:solidFill>
            </a:endParaRPr>
          </a:p>
        </p:txBody>
      </p:sp>
      <p:sp>
        <p:nvSpPr>
          <p:cNvPr id="12" name="Google Shape;764;p32"/>
          <p:cNvSpPr/>
          <p:nvPr/>
        </p:nvSpPr>
        <p:spPr>
          <a:xfrm rot="-2699901">
            <a:off x="7689864" y="2796589"/>
            <a:ext cx="399523" cy="381115"/>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65;p32"/>
          <p:cNvSpPr/>
          <p:nvPr/>
        </p:nvSpPr>
        <p:spPr>
          <a:xfrm rot="-2699899">
            <a:off x="8469151" y="2804507"/>
            <a:ext cx="432660" cy="38063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C8AEF8">
              <a:alpha val="586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66;p32"/>
          <p:cNvSpPr/>
          <p:nvPr/>
        </p:nvSpPr>
        <p:spPr>
          <a:xfrm rot="-2699901">
            <a:off x="8467215" y="3598466"/>
            <a:ext cx="418750" cy="380873"/>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67;p32"/>
          <p:cNvSpPr/>
          <p:nvPr/>
        </p:nvSpPr>
        <p:spPr>
          <a:xfrm rot="-2699901">
            <a:off x="7651803" y="3588766"/>
            <a:ext cx="418750" cy="381115"/>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70;p32"/>
          <p:cNvSpPr/>
          <p:nvPr/>
        </p:nvSpPr>
        <p:spPr>
          <a:xfrm>
            <a:off x="8032144" y="2516466"/>
            <a:ext cx="723471" cy="703838"/>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71;p32"/>
          <p:cNvSpPr/>
          <p:nvPr/>
        </p:nvSpPr>
        <p:spPr>
          <a:xfrm>
            <a:off x="8431019" y="3073394"/>
            <a:ext cx="793726" cy="704201"/>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72;p32"/>
          <p:cNvSpPr/>
          <p:nvPr/>
        </p:nvSpPr>
        <p:spPr>
          <a:xfrm>
            <a:off x="7864141" y="3526337"/>
            <a:ext cx="723350" cy="703838"/>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73;p32"/>
          <p:cNvSpPr/>
          <p:nvPr/>
        </p:nvSpPr>
        <p:spPr>
          <a:xfrm>
            <a:off x="7379701" y="2956289"/>
            <a:ext cx="724922" cy="700332"/>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798;p33"/>
          <p:cNvGrpSpPr/>
          <p:nvPr/>
        </p:nvGrpSpPr>
        <p:grpSpPr>
          <a:xfrm rot="10800000">
            <a:off x="9907760" y="19"/>
            <a:ext cx="2423582" cy="1357541"/>
            <a:chOff x="-77" y="3784091"/>
            <a:chExt cx="2423582" cy="1357541"/>
          </a:xfrm>
        </p:grpSpPr>
        <p:sp>
          <p:nvSpPr>
            <p:cNvPr id="21" name="Google Shape;799;p3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00;p3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01;p3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02;p3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03;p3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82118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89;p1">
            <a:extLst>
              <a:ext uri="{FF2B5EF4-FFF2-40B4-BE49-F238E27FC236}">
                <a16:creationId xmlns:a16="http://schemas.microsoft.com/office/drawing/2014/main" id="{6B524EFE-B883-284E-BB9F-B559AE52D0A9}"/>
              </a:ext>
            </a:extLst>
          </p:cNvPr>
          <p:cNvPicPr>
            <a:picLocks noChangeAspect="1"/>
          </p:cNvPicPr>
          <p:nvPr/>
        </p:nvPicPr>
        <p:blipFill>
          <a:blip r:embed="rId2">
            <a:alphaModFix/>
          </a:blip>
          <a:srcRect/>
          <a:stretch>
            <a:fillRect/>
          </a:stretch>
        </p:blipFill>
        <p:spPr>
          <a:xfrm>
            <a:off x="297719" y="260951"/>
            <a:ext cx="1282071" cy="380116"/>
          </a:xfrm>
          <a:prstGeom prst="rect">
            <a:avLst/>
          </a:prstGeom>
          <a:noFill/>
          <a:ln cap="flat">
            <a:noFill/>
          </a:ln>
        </p:spPr>
      </p:pic>
      <p:cxnSp>
        <p:nvCxnSpPr>
          <p:cNvPr id="4" name="Google Shape;90;p1">
            <a:extLst>
              <a:ext uri="{FF2B5EF4-FFF2-40B4-BE49-F238E27FC236}">
                <a16:creationId xmlns:a16="http://schemas.microsoft.com/office/drawing/2014/main" id="{D21B6D6A-EDA4-EB45-AB91-CF050571F32F}"/>
              </a:ext>
            </a:extLst>
          </p:cNvPr>
          <p:cNvCxnSpPr/>
          <p:nvPr/>
        </p:nvCxnSpPr>
        <p:spPr>
          <a:xfrm rot="5400013">
            <a:off x="3075543" y="450995"/>
            <a:ext cx="364800" cy="0"/>
          </a:xfrm>
          <a:prstGeom prst="straightConnector1">
            <a:avLst/>
          </a:prstGeom>
          <a:noFill/>
          <a:ln w="9528" cap="flat">
            <a:solidFill>
              <a:srgbClr val="FFFFFF"/>
            </a:solidFill>
            <a:prstDash val="solid"/>
            <a:miter/>
          </a:ln>
        </p:spPr>
      </p:cxnSp>
      <p:cxnSp>
        <p:nvCxnSpPr>
          <p:cNvPr id="5" name="Google Shape;91;p1">
            <a:extLst>
              <a:ext uri="{FF2B5EF4-FFF2-40B4-BE49-F238E27FC236}">
                <a16:creationId xmlns:a16="http://schemas.microsoft.com/office/drawing/2014/main" id="{8C8A0CED-0D4A-6745-8A8C-F94562D4F578}"/>
              </a:ext>
            </a:extLst>
          </p:cNvPr>
          <p:cNvCxnSpPr/>
          <p:nvPr/>
        </p:nvCxnSpPr>
        <p:spPr>
          <a:xfrm rot="5399996" flipH="1">
            <a:off x="1535340" y="451000"/>
            <a:ext cx="364800" cy="9"/>
          </a:xfrm>
          <a:prstGeom prst="straightConnector1">
            <a:avLst/>
          </a:prstGeom>
          <a:noFill/>
          <a:ln w="9528" cap="flat">
            <a:solidFill>
              <a:srgbClr val="FFFFFF"/>
            </a:solidFill>
            <a:prstDash val="solid"/>
            <a:miter/>
          </a:ln>
        </p:spPr>
      </p:cxnSp>
      <p:pic>
        <p:nvPicPr>
          <p:cNvPr id="7" name="Google Shape;94;p1">
            <a:extLst>
              <a:ext uri="{FF2B5EF4-FFF2-40B4-BE49-F238E27FC236}">
                <a16:creationId xmlns:a16="http://schemas.microsoft.com/office/drawing/2014/main" id="{C764DE10-6B4A-5C4C-88C3-7EBFCB9B6D54}"/>
              </a:ext>
            </a:extLst>
          </p:cNvPr>
          <p:cNvPicPr>
            <a:picLocks noChangeAspect="1"/>
          </p:cNvPicPr>
          <p:nvPr/>
        </p:nvPicPr>
        <p:blipFill>
          <a:blip r:embed="rId3">
            <a:alphaModFix/>
          </a:blip>
          <a:srcRect l="-8857" t="18664" r="990" b="7575"/>
          <a:stretch>
            <a:fillRect/>
          </a:stretch>
        </p:blipFill>
        <p:spPr>
          <a:xfrm>
            <a:off x="1618680" y="184306"/>
            <a:ext cx="1662836" cy="533396"/>
          </a:xfrm>
          <a:prstGeom prst="rect">
            <a:avLst/>
          </a:prstGeom>
          <a:noFill/>
          <a:ln cap="flat">
            <a:noFill/>
          </a:ln>
        </p:spPr>
      </p:pic>
      <p:pic>
        <p:nvPicPr>
          <p:cNvPr id="9" name="Graphic 9">
            <a:extLst>
              <a:ext uri="{FF2B5EF4-FFF2-40B4-BE49-F238E27FC236}">
                <a16:creationId xmlns:a16="http://schemas.microsoft.com/office/drawing/2014/main" id="{5DABA6FF-3E8C-4D40-BBF1-6DAE711ABD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75603" y="5445123"/>
            <a:ext cx="1508211" cy="1281979"/>
          </a:xfrm>
          <a:prstGeom prst="rect">
            <a:avLst/>
          </a:prstGeom>
          <a:noFill/>
          <a:ln cap="flat">
            <a:noFill/>
          </a:ln>
        </p:spPr>
      </p:pic>
      <p:pic>
        <p:nvPicPr>
          <p:cNvPr id="10" name="Picture 3">
            <a:extLst>
              <a:ext uri="{FF2B5EF4-FFF2-40B4-BE49-F238E27FC236}">
                <a16:creationId xmlns:a16="http://schemas.microsoft.com/office/drawing/2014/main" id="{B77EFDBF-CC7D-A84D-86DD-6AA312BA0358}"/>
              </a:ext>
            </a:extLst>
          </p:cNvPr>
          <p:cNvPicPr>
            <a:picLocks noChangeAspect="1"/>
          </p:cNvPicPr>
          <p:nvPr/>
        </p:nvPicPr>
        <p:blipFill>
          <a:blip r:embed="rId6"/>
          <a:stretch>
            <a:fillRect/>
          </a:stretch>
        </p:blipFill>
        <p:spPr>
          <a:xfrm>
            <a:off x="3186757" y="-327027"/>
            <a:ext cx="2741453" cy="1491496"/>
          </a:xfrm>
          <a:prstGeom prst="rect">
            <a:avLst/>
          </a:prstGeom>
          <a:noFill/>
          <a:ln cap="flat">
            <a:noFill/>
          </a:ln>
        </p:spPr>
      </p:pic>
      <p:grpSp>
        <p:nvGrpSpPr>
          <p:cNvPr id="13" name="Google Shape;798;p33"/>
          <p:cNvGrpSpPr/>
          <p:nvPr/>
        </p:nvGrpSpPr>
        <p:grpSpPr>
          <a:xfrm rot="10800000">
            <a:off x="9670885" y="38931"/>
            <a:ext cx="2423582" cy="1357541"/>
            <a:chOff x="-77" y="3784091"/>
            <a:chExt cx="2423582" cy="1357541"/>
          </a:xfrm>
        </p:grpSpPr>
        <p:sp>
          <p:nvSpPr>
            <p:cNvPr id="14" name="Google Shape;799;p33"/>
            <p:cNvSpPr/>
            <p:nvPr/>
          </p:nvSpPr>
          <p:spPr>
            <a:xfrm>
              <a:off x="-77" y="4201246"/>
              <a:ext cx="1609391" cy="940370"/>
            </a:xfrm>
            <a:custGeom>
              <a:avLst/>
              <a:gdLst/>
              <a:ahLst/>
              <a:cxnLst/>
              <a:rect l="l" t="t" r="r" b="b"/>
              <a:pathLst>
                <a:path w="33428" h="19530" extrusionOk="0">
                  <a:moveTo>
                    <a:pt x="5225" y="0"/>
                  </a:moveTo>
                  <a:cubicBezTo>
                    <a:pt x="1904" y="5740"/>
                    <a:pt x="1" y="12412"/>
                    <a:pt x="1" y="19529"/>
                  </a:cubicBezTo>
                  <a:lnTo>
                    <a:pt x="32555" y="19529"/>
                  </a:lnTo>
                  <a:cubicBezTo>
                    <a:pt x="32555" y="18340"/>
                    <a:pt x="32873" y="17229"/>
                    <a:pt x="33428" y="16278"/>
                  </a:cubicBezTo>
                  <a:lnTo>
                    <a:pt x="5225" y="0"/>
                  </a:lnTo>
                  <a:close/>
                </a:path>
              </a:pathLst>
            </a:custGeom>
            <a:solidFill>
              <a:srgbClr val="C8ACFD">
                <a:alpha val="57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00;p33"/>
            <p:cNvSpPr/>
            <p:nvPr/>
          </p:nvSpPr>
          <p:spPr>
            <a:xfrm>
              <a:off x="313483" y="3784091"/>
              <a:ext cx="1410360" cy="1357541"/>
            </a:xfrm>
            <a:custGeom>
              <a:avLst/>
              <a:gdLst/>
              <a:ahLst/>
              <a:cxnLst/>
              <a:rect l="l" t="t" r="r" b="b"/>
              <a:pathLst>
                <a:path w="29294" h="28194" extrusionOk="0">
                  <a:moveTo>
                    <a:pt x="16268" y="0"/>
                  </a:moveTo>
                  <a:cubicBezTo>
                    <a:pt x="6543" y="5631"/>
                    <a:pt x="0" y="16148"/>
                    <a:pt x="0" y="28193"/>
                  </a:cubicBezTo>
                  <a:lnTo>
                    <a:pt x="26042" y="28193"/>
                  </a:lnTo>
                  <a:cubicBezTo>
                    <a:pt x="26042" y="25784"/>
                    <a:pt x="27351" y="23682"/>
                    <a:pt x="29294" y="22552"/>
                  </a:cubicBezTo>
                  <a:lnTo>
                    <a:pt x="16268" y="0"/>
                  </a:lnTo>
                  <a:close/>
                </a:path>
              </a:pathLst>
            </a:custGeom>
            <a:solidFill>
              <a:srgbClr val="878FFF">
                <a:alpha val="58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01;p33"/>
            <p:cNvSpPr/>
            <p:nvPr/>
          </p:nvSpPr>
          <p:spPr>
            <a:xfrm>
              <a:off x="626560" y="3887658"/>
              <a:ext cx="1253840" cy="1253970"/>
            </a:xfrm>
            <a:custGeom>
              <a:avLst/>
              <a:gdLst/>
              <a:ahLst/>
              <a:cxnLst/>
              <a:rect l="l" t="t" r="r" b="b"/>
              <a:pathLst>
                <a:path w="26043" h="26043" extrusionOk="0">
                  <a:moveTo>
                    <a:pt x="26042" y="0"/>
                  </a:moveTo>
                  <a:cubicBezTo>
                    <a:pt x="11658" y="0"/>
                    <a:pt x="0" y="11658"/>
                    <a:pt x="0" y="26042"/>
                  </a:cubicBezTo>
                  <a:lnTo>
                    <a:pt x="19539" y="26042"/>
                  </a:lnTo>
                  <a:cubicBezTo>
                    <a:pt x="19539" y="22443"/>
                    <a:pt x="22454" y="19529"/>
                    <a:pt x="26042" y="19529"/>
                  </a:cubicBezTo>
                  <a:lnTo>
                    <a:pt x="26042" y="0"/>
                  </a:lnTo>
                  <a:close/>
                </a:path>
              </a:pathLst>
            </a:custGeom>
            <a:solidFill>
              <a:srgbClr val="9154F8">
                <a:alpha val="46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02;p33"/>
            <p:cNvSpPr/>
            <p:nvPr/>
          </p:nvSpPr>
          <p:spPr>
            <a:xfrm>
              <a:off x="940119" y="4201246"/>
              <a:ext cx="1410360" cy="940370"/>
            </a:xfrm>
            <a:custGeom>
              <a:avLst/>
              <a:gdLst/>
              <a:ahLst/>
              <a:cxnLst/>
              <a:rect l="l" t="t" r="r" b="b"/>
              <a:pathLst>
                <a:path w="29294" h="19530" extrusionOk="0">
                  <a:moveTo>
                    <a:pt x="19529" y="0"/>
                  </a:moveTo>
                  <a:cubicBezTo>
                    <a:pt x="8744" y="0"/>
                    <a:pt x="1" y="8744"/>
                    <a:pt x="1" y="19529"/>
                  </a:cubicBezTo>
                  <a:lnTo>
                    <a:pt x="13026" y="19529"/>
                  </a:lnTo>
                  <a:cubicBezTo>
                    <a:pt x="13026" y="15930"/>
                    <a:pt x="15941" y="13016"/>
                    <a:pt x="19529" y="13016"/>
                  </a:cubicBezTo>
                  <a:cubicBezTo>
                    <a:pt x="20719" y="13016"/>
                    <a:pt x="21829" y="13344"/>
                    <a:pt x="22790" y="13888"/>
                  </a:cubicBezTo>
                  <a:lnTo>
                    <a:pt x="29293" y="2618"/>
                  </a:lnTo>
                  <a:cubicBezTo>
                    <a:pt x="26429" y="952"/>
                    <a:pt x="23088" y="0"/>
                    <a:pt x="19529" y="0"/>
                  </a:cubicBezTo>
                  <a:close/>
                </a:path>
              </a:pathLst>
            </a:custGeom>
            <a:solidFill>
              <a:srgbClr val="35C2DF">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03;p33"/>
            <p:cNvSpPr/>
            <p:nvPr/>
          </p:nvSpPr>
          <p:spPr>
            <a:xfrm>
              <a:off x="1253678" y="4514786"/>
              <a:ext cx="1169827" cy="626817"/>
            </a:xfrm>
            <a:custGeom>
              <a:avLst/>
              <a:gdLst/>
              <a:ahLst/>
              <a:cxnLst/>
              <a:rect l="l" t="t" r="r" b="b"/>
              <a:pathLst>
                <a:path w="24298" h="13018" extrusionOk="0">
                  <a:moveTo>
                    <a:pt x="13016" y="1"/>
                  </a:moveTo>
                  <a:cubicBezTo>
                    <a:pt x="5829" y="1"/>
                    <a:pt x="0" y="5830"/>
                    <a:pt x="0" y="13017"/>
                  </a:cubicBezTo>
                  <a:lnTo>
                    <a:pt x="6513" y="13017"/>
                  </a:lnTo>
                  <a:cubicBezTo>
                    <a:pt x="6513" y="9418"/>
                    <a:pt x="9428" y="6504"/>
                    <a:pt x="13016" y="6504"/>
                  </a:cubicBezTo>
                  <a:cubicBezTo>
                    <a:pt x="15425" y="6504"/>
                    <a:pt x="17526" y="7823"/>
                    <a:pt x="18657" y="9766"/>
                  </a:cubicBezTo>
                  <a:lnTo>
                    <a:pt x="24297" y="6504"/>
                  </a:lnTo>
                  <a:cubicBezTo>
                    <a:pt x="22047" y="2618"/>
                    <a:pt x="17834" y="1"/>
                    <a:pt x="13016" y="1"/>
                  </a:cubicBezTo>
                  <a:close/>
                </a:path>
              </a:pathLst>
            </a:custGeom>
            <a:solidFill>
              <a:srgbClr val="CA7BEB">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 name="صورة 10">
            <a:extLst>
              <a:ext uri="{FF2B5EF4-FFF2-40B4-BE49-F238E27FC236}">
                <a16:creationId xmlns:a16="http://schemas.microsoft.com/office/drawing/2014/main" id="{A61FA3F2-66C3-0248-B31A-E979938E0C20}"/>
              </a:ext>
            </a:extLst>
          </p:cNvPr>
          <p:cNvPicPr>
            <a:picLocks noChangeAspect="1"/>
          </p:cNvPicPr>
          <p:nvPr/>
        </p:nvPicPr>
        <p:blipFill>
          <a:blip r:embed="rId7"/>
          <a:stretch>
            <a:fillRect/>
          </a:stretch>
        </p:blipFill>
        <p:spPr>
          <a:xfrm>
            <a:off x="2857500" y="3429000"/>
            <a:ext cx="6477000" cy="1435100"/>
          </a:xfrm>
          <a:prstGeom prst="rect">
            <a:avLst/>
          </a:prstGeom>
        </p:spPr>
      </p:pic>
      <p:sp>
        <p:nvSpPr>
          <p:cNvPr id="19" name="مجسم مشطوف الحواف 18">
            <a:extLst>
              <a:ext uri="{FF2B5EF4-FFF2-40B4-BE49-F238E27FC236}">
                <a16:creationId xmlns:a16="http://schemas.microsoft.com/office/drawing/2014/main" id="{04641630-3A60-3E4D-AFC1-3317B1858CB6}"/>
              </a:ext>
            </a:extLst>
          </p:cNvPr>
          <p:cNvSpPr/>
          <p:nvPr/>
        </p:nvSpPr>
        <p:spPr>
          <a:xfrm>
            <a:off x="2562497" y="979318"/>
            <a:ext cx="7067006" cy="1802674"/>
          </a:xfrm>
          <a:prstGeom prst="bevel">
            <a:avLst/>
          </a:prstGeom>
        </p:spPr>
        <p:style>
          <a:lnRef idx="1">
            <a:schemeClr val="accent3"/>
          </a:lnRef>
          <a:fillRef idx="2">
            <a:schemeClr val="accent3"/>
          </a:fillRef>
          <a:effectRef idx="1">
            <a:schemeClr val="accent3"/>
          </a:effectRef>
          <a:fontRef idx="minor">
            <a:schemeClr val="dk1"/>
          </a:fontRef>
        </p:style>
        <p:txBody>
          <a:bodyPr rtlCol="1" anchor="ctr"/>
          <a:lstStyle/>
          <a:p>
            <a:pPr lvl="0" algn="ctr"/>
            <a:endParaRPr lang="en-US" sz="5400" b="1" dirty="0">
              <a:solidFill>
                <a:srgbClr val="FFFFFF"/>
              </a:solidFill>
              <a:latin typeface="DIN NEXT™ ARABIC LIGHT" pitchFamily="34"/>
              <a:ea typeface="Calibri"/>
              <a:cs typeface="DIN NEXT™ ARABIC LIGHT" pitchFamily="34"/>
            </a:endParaRPr>
          </a:p>
          <a:p>
            <a:pPr lvl="0" algn="ctr"/>
            <a:endParaRPr lang="en-US" sz="5400" b="1" dirty="0">
              <a:solidFill>
                <a:srgbClr val="FFFFFF"/>
              </a:solidFill>
              <a:latin typeface="DIN NEXT™ ARABIC LIGHT" pitchFamily="34"/>
              <a:ea typeface="Calibri"/>
              <a:cs typeface="DIN NEXT™ ARABIC LIGHT" pitchFamily="34"/>
            </a:endParaRPr>
          </a:p>
          <a:p>
            <a:pPr lvl="0" algn="ctr"/>
            <a:r>
              <a:rPr lang="en-US" sz="5400" b="1" dirty="0">
                <a:solidFill>
                  <a:srgbClr val="FFFFFF"/>
                </a:solidFill>
                <a:latin typeface="DIN NEXT™ ARABIC LIGHT" pitchFamily="34"/>
                <a:ea typeface="Calibri"/>
                <a:cs typeface="DIN NEXT™ ARABIC LIGHT" pitchFamily="34"/>
              </a:rPr>
              <a:t>Entity Relationship Diagram</a:t>
            </a:r>
          </a:p>
          <a:p>
            <a:pPr algn="ctr" rtl="0"/>
            <a:endParaRPr lang="ar-SA" sz="5400" b="1" dirty="0"/>
          </a:p>
          <a:p>
            <a:pPr algn="ctr"/>
            <a:endParaRPr lang="ar-SA"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2390271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جسم مشطوف الحواف 3"/>
          <p:cNvSpPr/>
          <p:nvPr/>
        </p:nvSpPr>
        <p:spPr>
          <a:xfrm>
            <a:off x="2698576" y="1710466"/>
            <a:ext cx="7067006" cy="1147994"/>
          </a:xfrm>
          <a:prstGeom prst="bevel">
            <a:avLst/>
          </a:prstGeom>
        </p:spPr>
        <p:style>
          <a:lnRef idx="1">
            <a:schemeClr val="accent3"/>
          </a:lnRef>
          <a:fillRef idx="2">
            <a:schemeClr val="accent3"/>
          </a:fillRef>
          <a:effectRef idx="1">
            <a:schemeClr val="accent3"/>
          </a:effectRef>
          <a:fontRef idx="minor">
            <a:schemeClr val="dk1"/>
          </a:fontRef>
        </p:style>
        <p:txBody>
          <a:bodyPr rtlCol="1" anchor="ctr"/>
          <a:lstStyle/>
          <a:p>
            <a:pPr algn="ctr"/>
            <a:r>
              <a:rPr lang="en-US" sz="5400" dirty="0">
                <a:ln w="18415" cmpd="sng">
                  <a:solidFill>
                    <a:srgbClr val="FFFFFF"/>
                  </a:solidFill>
                  <a:prstDash val="solid"/>
                </a:ln>
                <a:solidFill>
                  <a:srgbClr val="FFFFFF"/>
                </a:solidFill>
                <a:effectLst>
                  <a:outerShdw blurRad="63500" dir="3600000" algn="tl" rotWithShape="0">
                    <a:srgbClr val="000000">
                      <a:alpha val="70000"/>
                    </a:srgbClr>
                  </a:outerShdw>
                </a:effectLst>
              </a:rPr>
              <a:t>Parts of the projects </a:t>
            </a:r>
            <a:endParaRPr lang="ar-SA"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6" name="رابط كسهم مستقيم 5"/>
          <p:cNvCxnSpPr>
            <a:cxnSpLocks/>
            <a:endCxn id="7" idx="0"/>
          </p:cNvCxnSpPr>
          <p:nvPr/>
        </p:nvCxnSpPr>
        <p:spPr>
          <a:xfrm flipH="1">
            <a:off x="3198417" y="2858461"/>
            <a:ext cx="1357447" cy="1306288"/>
          </a:xfrm>
          <a:prstGeom prst="straightConnector1">
            <a:avLst/>
          </a:prstGeom>
          <a:ln>
            <a:tailEnd type="arrow"/>
          </a:ln>
          <a:effectLst/>
        </p:spPr>
        <p:style>
          <a:lnRef idx="3">
            <a:schemeClr val="accent3"/>
          </a:lnRef>
          <a:fillRef idx="0">
            <a:schemeClr val="accent3"/>
          </a:fillRef>
          <a:effectRef idx="2">
            <a:schemeClr val="accent3"/>
          </a:effectRef>
          <a:fontRef idx="minor">
            <a:schemeClr val="tx1"/>
          </a:fontRef>
        </p:style>
      </p:cxnSp>
      <p:sp>
        <p:nvSpPr>
          <p:cNvPr id="7" name="مستطيل مستدير الزوايا 6"/>
          <p:cNvSpPr/>
          <p:nvPr/>
        </p:nvSpPr>
        <p:spPr>
          <a:xfrm>
            <a:off x="730627" y="4164749"/>
            <a:ext cx="4935580" cy="2521131"/>
          </a:xfrm>
          <a:prstGeom prst="roundRect">
            <a:avLst/>
          </a:prstGeom>
        </p:spPr>
        <p:style>
          <a:lnRef idx="1">
            <a:schemeClr val="accent4"/>
          </a:lnRef>
          <a:fillRef idx="2">
            <a:schemeClr val="accent4"/>
          </a:fillRef>
          <a:effectRef idx="1">
            <a:schemeClr val="accent4"/>
          </a:effectRef>
          <a:fontRef idx="minor">
            <a:schemeClr val="dk1"/>
          </a:fontRef>
        </p:style>
        <p:txBody>
          <a:bodyPr rtlCol="1" anchor="ctr"/>
          <a:lstStyle/>
          <a:p>
            <a:pPr marL="285750" indent="-285750" algn="ctr" rtl="0">
              <a:buFont typeface="Wingdings" pitchFamily="2" charset="2"/>
              <a:buChar char="q"/>
            </a:pPr>
            <a:r>
              <a:rPr lang="en-US" sz="2000" dirty="0" err="1"/>
              <a:t>Creat</a:t>
            </a:r>
            <a:endParaRPr lang="en-US" sz="2000" dirty="0"/>
          </a:p>
          <a:p>
            <a:pPr marL="285750" indent="-285750" algn="ctr" rtl="0">
              <a:buFont typeface="Wingdings" pitchFamily="2" charset="2"/>
              <a:buChar char="q"/>
            </a:pPr>
            <a:r>
              <a:rPr lang="en-US" sz="2000" dirty="0"/>
              <a:t>Read</a:t>
            </a:r>
          </a:p>
          <a:p>
            <a:pPr marL="285750" indent="-285750" algn="ctr" rtl="0">
              <a:buFont typeface="Wingdings" pitchFamily="2" charset="2"/>
              <a:buChar char="q"/>
            </a:pPr>
            <a:r>
              <a:rPr lang="en-US" sz="2000" dirty="0"/>
              <a:t>Update</a:t>
            </a:r>
          </a:p>
          <a:p>
            <a:pPr marL="285750" indent="-285750" algn="ctr" rtl="0">
              <a:buFont typeface="Wingdings" pitchFamily="2" charset="2"/>
              <a:buChar char="q"/>
            </a:pPr>
            <a:r>
              <a:rPr lang="en-US" sz="2000" dirty="0"/>
              <a:t>Delete </a:t>
            </a:r>
          </a:p>
          <a:p>
            <a:pPr marL="285750" indent="-285750" algn="ctr" rtl="0">
              <a:buFont typeface="Wingdings" pitchFamily="2" charset="2"/>
              <a:buChar char="q"/>
            </a:pPr>
            <a:endParaRPr lang="en-US" sz="2000" dirty="0"/>
          </a:p>
          <a:p>
            <a:pPr algn="ctr" rtl="0"/>
            <a:endParaRPr lang="en-US" sz="2000" dirty="0"/>
          </a:p>
          <a:p>
            <a:pPr marL="285750" indent="-285750" algn="ctr" rtl="0">
              <a:buFont typeface="Wingdings" pitchFamily="2" charset="2"/>
              <a:buChar char="Ø"/>
            </a:pPr>
            <a:r>
              <a:rPr lang="en-US" sz="2000" dirty="0"/>
              <a:t>The user can’t used it without Account</a:t>
            </a:r>
          </a:p>
          <a:p>
            <a:pPr algn="ctr" rtl="0"/>
            <a:endParaRPr lang="en-US" sz="2000" dirty="0"/>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765582" y="0"/>
            <a:ext cx="2426418" cy="1359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مستطيل مستدير الزوايا 10"/>
          <p:cNvSpPr/>
          <p:nvPr/>
        </p:nvSpPr>
        <p:spPr>
          <a:xfrm>
            <a:off x="6850316" y="4180115"/>
            <a:ext cx="5107577" cy="2521132"/>
          </a:xfrm>
          <a:prstGeom prst="roundRect">
            <a:avLst/>
          </a:prstGeom>
        </p:spPr>
        <p:style>
          <a:lnRef idx="1">
            <a:schemeClr val="accent4"/>
          </a:lnRef>
          <a:fillRef idx="2">
            <a:schemeClr val="accent4"/>
          </a:fillRef>
          <a:effectRef idx="1">
            <a:schemeClr val="accent4"/>
          </a:effectRef>
          <a:fontRef idx="minor">
            <a:schemeClr val="dk1"/>
          </a:fontRef>
        </p:style>
        <p:txBody>
          <a:bodyPr rtlCol="1" anchor="ctr"/>
          <a:lstStyle/>
          <a:p>
            <a:pPr algn="ctr" rtl="0"/>
            <a:endParaRPr lang="ar-SA" dirty="0"/>
          </a:p>
          <a:p>
            <a:pPr algn="ctr" rtl="0"/>
            <a:endParaRPr lang="ar-SA" dirty="0"/>
          </a:p>
          <a:p>
            <a:pPr algn="ctr" rtl="0"/>
            <a:endParaRPr lang="ar-SA" dirty="0"/>
          </a:p>
          <a:p>
            <a:pPr algn="ctr" rtl="0"/>
            <a:endParaRPr lang="en-US" dirty="0"/>
          </a:p>
          <a:p>
            <a:pPr marL="285750" indent="-285750" algn="ctr" rtl="0">
              <a:buFont typeface="Wingdings" pitchFamily="2" charset="2"/>
              <a:buChar char="q"/>
            </a:pPr>
            <a:r>
              <a:rPr lang="en-US" dirty="0" err="1"/>
              <a:t>Athkar</a:t>
            </a:r>
            <a:r>
              <a:rPr lang="en-US" dirty="0"/>
              <a:t> </a:t>
            </a:r>
          </a:p>
          <a:p>
            <a:pPr marL="285750" indent="-285750" algn="ctr" rtl="0">
              <a:buFont typeface="Wingdings" pitchFamily="2" charset="2"/>
              <a:buChar char="q"/>
            </a:pPr>
            <a:r>
              <a:rPr lang="en-US" dirty="0"/>
              <a:t>Quran</a:t>
            </a:r>
          </a:p>
          <a:p>
            <a:pPr marL="285750" indent="-285750" algn="ctr" rtl="0">
              <a:buFont typeface="Wingdings" pitchFamily="2" charset="2"/>
              <a:buChar char="q"/>
            </a:pPr>
            <a:r>
              <a:rPr lang="en-US" dirty="0" err="1"/>
              <a:t>Qibla</a:t>
            </a:r>
            <a:r>
              <a:rPr lang="en-US" dirty="0"/>
              <a:t> </a:t>
            </a:r>
          </a:p>
          <a:p>
            <a:pPr marL="285750" indent="-285750" algn="ctr" rtl="0">
              <a:buFont typeface="Wingdings" pitchFamily="2" charset="2"/>
              <a:buChar char="q"/>
            </a:pPr>
            <a:r>
              <a:rPr lang="en-US" dirty="0"/>
              <a:t>Setting </a:t>
            </a:r>
          </a:p>
          <a:p>
            <a:pPr marL="285750" indent="-285750" algn="ctr" rtl="0">
              <a:buFont typeface="Wingdings" pitchFamily="2" charset="2"/>
              <a:buChar char="q"/>
            </a:pPr>
            <a:endParaRPr lang="en-US" dirty="0"/>
          </a:p>
          <a:p>
            <a:pPr marL="285750" indent="-285750" algn="ctr" rtl="0">
              <a:buFont typeface="Wingdings" pitchFamily="2" charset="2"/>
              <a:buChar char="q"/>
            </a:pPr>
            <a:endParaRPr lang="en-US" dirty="0"/>
          </a:p>
          <a:p>
            <a:pPr marL="285750" indent="-285750" algn="ctr" rtl="0">
              <a:buFont typeface="Wingdings" pitchFamily="2" charset="2"/>
              <a:buChar char="Ø"/>
            </a:pPr>
            <a:r>
              <a:rPr lang="en-US" dirty="0"/>
              <a:t>The user can use it without Account</a:t>
            </a:r>
          </a:p>
          <a:p>
            <a:pPr marL="285750" indent="-285750" algn="ctr" rtl="0">
              <a:buFont typeface="Wingdings" pitchFamily="2" charset="2"/>
              <a:buChar char="q"/>
            </a:pPr>
            <a:endParaRPr lang="en-US" dirty="0"/>
          </a:p>
          <a:p>
            <a:pPr marL="285750" indent="-285750" algn="ctr" rtl="0">
              <a:buFont typeface="Wingdings" pitchFamily="2" charset="2"/>
              <a:buChar char="q"/>
            </a:pPr>
            <a:endParaRPr lang="en-US" dirty="0"/>
          </a:p>
          <a:p>
            <a:pPr marL="285750" indent="-285750" algn="ctr" rtl="0">
              <a:buFont typeface="Wingdings" pitchFamily="2" charset="2"/>
              <a:buChar char="Ø"/>
            </a:pPr>
            <a:endParaRPr lang="en-US" dirty="0"/>
          </a:p>
          <a:p>
            <a:pPr marL="285750" indent="-285750" algn="ctr" rtl="0">
              <a:buFont typeface="Wingdings" pitchFamily="2" charset="2"/>
              <a:buChar char="Ø"/>
            </a:pPr>
            <a:endParaRPr lang="en-US" dirty="0"/>
          </a:p>
          <a:p>
            <a:pPr marL="285750" indent="-285750" algn="ctr" rtl="0">
              <a:buFont typeface="Arial" pitchFamily="34" charset="0"/>
              <a:buChar char="•"/>
            </a:pPr>
            <a:endParaRPr lang="ar-SA" dirty="0"/>
          </a:p>
        </p:txBody>
      </p:sp>
      <p:cxnSp>
        <p:nvCxnSpPr>
          <p:cNvPr id="10" name="رابط كسهم مستقيم 9">
            <a:extLst>
              <a:ext uri="{FF2B5EF4-FFF2-40B4-BE49-F238E27FC236}">
                <a16:creationId xmlns:a16="http://schemas.microsoft.com/office/drawing/2014/main" id="{16C1D7B8-A3AC-AE4E-9075-95E43BEBC350}"/>
              </a:ext>
            </a:extLst>
          </p:cNvPr>
          <p:cNvCxnSpPr>
            <a:cxnSpLocks/>
          </p:cNvCxnSpPr>
          <p:nvPr/>
        </p:nvCxnSpPr>
        <p:spPr>
          <a:xfrm>
            <a:off x="8304904" y="2858461"/>
            <a:ext cx="903642" cy="1321654"/>
          </a:xfrm>
          <a:prstGeom prst="straightConnector1">
            <a:avLst/>
          </a:prstGeom>
          <a:ln>
            <a:tailEnd type="arrow"/>
          </a:ln>
          <a:effectLst/>
        </p:spPr>
        <p:style>
          <a:lnRef idx="3">
            <a:schemeClr val="accent3"/>
          </a:lnRef>
          <a:fillRef idx="0">
            <a:schemeClr val="accent3"/>
          </a:fillRef>
          <a:effectRef idx="2">
            <a:schemeClr val="accent3"/>
          </a:effectRef>
          <a:fontRef idx="minor">
            <a:schemeClr val="tx1"/>
          </a:fontRef>
        </p:style>
      </p:cxnSp>
      <p:sp>
        <p:nvSpPr>
          <p:cNvPr id="16" name="مربع نص 15">
            <a:extLst>
              <a:ext uri="{FF2B5EF4-FFF2-40B4-BE49-F238E27FC236}">
                <a16:creationId xmlns:a16="http://schemas.microsoft.com/office/drawing/2014/main" id="{4DE8EA44-8B87-1749-925B-60266D965B06}"/>
              </a:ext>
            </a:extLst>
          </p:cNvPr>
          <p:cNvSpPr txBox="1"/>
          <p:nvPr/>
        </p:nvSpPr>
        <p:spPr>
          <a:xfrm>
            <a:off x="2698576" y="129092"/>
            <a:ext cx="6951033" cy="1200329"/>
          </a:xfrm>
          <a:prstGeom prst="rect">
            <a:avLst/>
          </a:prstGeom>
          <a:noFill/>
        </p:spPr>
        <p:txBody>
          <a:bodyPr wrap="square" rtlCol="1">
            <a:spAutoFit/>
          </a:bodyPr>
          <a:lstStyle/>
          <a:p>
            <a:pPr algn="ctr"/>
            <a:r>
              <a:rPr lang="en-US" sz="3600" dirty="0">
                <a:solidFill>
                  <a:schemeClr val="accent5">
                    <a:lumMod val="20000"/>
                    <a:lumOff val="80000"/>
                  </a:schemeClr>
                </a:solidFill>
              </a:rPr>
              <a:t>Brief about the project</a:t>
            </a:r>
            <a:endParaRPr lang="en-US" sz="3600" dirty="0">
              <a:solidFill>
                <a:schemeClr val="accent5">
                  <a:lumMod val="20000"/>
                  <a:lumOff val="80000"/>
                </a:schemeClr>
              </a:solidFill>
              <a:cs typeface="Calibri"/>
            </a:endParaRPr>
          </a:p>
          <a:p>
            <a:pPr algn="l"/>
            <a:endParaRPr lang="ar-SA" sz="3600" dirty="0"/>
          </a:p>
        </p:txBody>
      </p:sp>
      <p:sp>
        <p:nvSpPr>
          <p:cNvPr id="17" name="مستطيل 16">
            <a:extLst>
              <a:ext uri="{FF2B5EF4-FFF2-40B4-BE49-F238E27FC236}">
                <a16:creationId xmlns:a16="http://schemas.microsoft.com/office/drawing/2014/main" id="{FBD9909E-05F5-0C4E-95F0-651AF1AEAEFA}"/>
              </a:ext>
            </a:extLst>
          </p:cNvPr>
          <p:cNvSpPr/>
          <p:nvPr/>
        </p:nvSpPr>
        <p:spPr>
          <a:xfrm>
            <a:off x="2698576" y="960089"/>
            <a:ext cx="7067006" cy="646331"/>
          </a:xfrm>
          <a:prstGeom prst="rect">
            <a:avLst/>
          </a:prstGeom>
        </p:spPr>
        <p:txBody>
          <a:bodyPr wrap="square">
            <a:spAutoFit/>
          </a:bodyPr>
          <a:lstStyle/>
          <a:p>
            <a:pPr algn="ctr"/>
            <a:r>
              <a:rPr lang="en-US" sz="3600" dirty="0">
                <a:solidFill>
                  <a:schemeClr val="accent5">
                    <a:lumMod val="20000"/>
                    <a:lumOff val="80000"/>
                  </a:schemeClr>
                </a:solidFill>
              </a:rPr>
              <a:t>The project is divided into tow Parts</a:t>
            </a:r>
            <a:endParaRPr lang="en-US" sz="3600" dirty="0">
              <a:solidFill>
                <a:schemeClr val="accent5">
                  <a:lumMod val="20000"/>
                  <a:lumOff val="80000"/>
                </a:schemeClr>
              </a:solidFill>
              <a:cs typeface="Calibri"/>
            </a:endParaRPr>
          </a:p>
        </p:txBody>
      </p:sp>
    </p:spTree>
    <p:extLst>
      <p:ext uri="{BB962C8B-B14F-4D97-AF65-F5344CB8AC3E}">
        <p14:creationId xmlns:p14="http://schemas.microsoft.com/office/powerpoint/2010/main" val="1913293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ppt_x"/>
                                          </p:val>
                                        </p:tav>
                                        <p:tav tm="100000">
                                          <p:val>
                                            <p:strVal val="#ppt_x"/>
                                          </p:val>
                                        </p:tav>
                                      </p:tavLst>
                                    </p:anim>
                                    <p:anim calcmode="lin" valueType="num">
                                      <p:cBhvr additive="base">
                                        <p:cTn id="1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صورة 3">
            <a:extLst>
              <a:ext uri="{FF2B5EF4-FFF2-40B4-BE49-F238E27FC236}">
                <a16:creationId xmlns:a16="http://schemas.microsoft.com/office/drawing/2014/main" id="{AFE7D17D-00C0-D54B-82DD-191F4EC72777}"/>
              </a:ext>
            </a:extLst>
          </p:cNvPr>
          <p:cNvPicPr>
            <a:picLocks noChangeAspect="1"/>
          </p:cNvPicPr>
          <p:nvPr/>
        </p:nvPicPr>
        <p:blipFill>
          <a:blip r:embed="rId2"/>
          <a:stretch>
            <a:fillRect/>
          </a:stretch>
        </p:blipFill>
        <p:spPr>
          <a:xfrm>
            <a:off x="237544" y="1340426"/>
            <a:ext cx="2557611" cy="5392881"/>
          </a:xfrm>
          <a:prstGeom prst="rect">
            <a:avLst/>
          </a:prstGeom>
        </p:spPr>
      </p:pic>
      <p:sp>
        <p:nvSpPr>
          <p:cNvPr id="6" name="مجسم مشطوف الحواف 5">
            <a:extLst>
              <a:ext uri="{FF2B5EF4-FFF2-40B4-BE49-F238E27FC236}">
                <a16:creationId xmlns:a16="http://schemas.microsoft.com/office/drawing/2014/main" id="{0B7CE9C7-139D-AD4A-94AA-497179A30672}"/>
              </a:ext>
            </a:extLst>
          </p:cNvPr>
          <p:cNvSpPr/>
          <p:nvPr/>
        </p:nvSpPr>
        <p:spPr>
          <a:xfrm>
            <a:off x="3644149" y="192432"/>
            <a:ext cx="7067006" cy="1147994"/>
          </a:xfrm>
          <a:prstGeom prst="bevel">
            <a:avLst/>
          </a:prstGeom>
        </p:spPr>
        <p:style>
          <a:lnRef idx="1">
            <a:schemeClr val="accent3"/>
          </a:lnRef>
          <a:fillRef idx="2">
            <a:schemeClr val="accent3"/>
          </a:fillRef>
          <a:effectRef idx="1">
            <a:schemeClr val="accent3"/>
          </a:effectRef>
          <a:fontRef idx="minor">
            <a:schemeClr val="dk1"/>
          </a:fontRef>
        </p:style>
        <p:txBody>
          <a:bodyPr rtlCol="1" anchor="ctr"/>
          <a:lstStyle/>
          <a:p>
            <a:pPr algn="ctr"/>
            <a:r>
              <a:rPr lang="en-US" sz="5400" dirty="0">
                <a:ln w="18415" cmpd="sng">
                  <a:solidFill>
                    <a:srgbClr val="FFFFFF"/>
                  </a:solidFill>
                  <a:prstDash val="solid"/>
                </a:ln>
                <a:solidFill>
                  <a:srgbClr val="FFFFFF"/>
                </a:solidFill>
                <a:effectLst>
                  <a:outerShdw blurRad="63500" dir="3600000" algn="tl" rotWithShape="0">
                    <a:srgbClr val="000000">
                      <a:alpha val="70000"/>
                    </a:srgbClr>
                  </a:outerShdw>
                </a:effectLst>
              </a:rPr>
              <a:t>Part One</a:t>
            </a:r>
            <a:endParaRPr lang="ar-SA"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7" name="مربع نص 6">
            <a:extLst>
              <a:ext uri="{FF2B5EF4-FFF2-40B4-BE49-F238E27FC236}">
                <a16:creationId xmlns:a16="http://schemas.microsoft.com/office/drawing/2014/main" id="{50D8AD5B-72BC-AF4D-ABBA-8C28275D32DE}"/>
              </a:ext>
            </a:extLst>
          </p:cNvPr>
          <p:cNvSpPr txBox="1"/>
          <p:nvPr/>
        </p:nvSpPr>
        <p:spPr>
          <a:xfrm>
            <a:off x="3138055" y="2057400"/>
            <a:ext cx="8728363" cy="2308324"/>
          </a:xfrm>
          <a:prstGeom prst="rect">
            <a:avLst/>
          </a:prstGeom>
          <a:noFill/>
        </p:spPr>
        <p:txBody>
          <a:bodyPr wrap="square" rtlCol="1">
            <a:spAutoFit/>
          </a:bodyPr>
          <a:lstStyle/>
          <a:p>
            <a:pPr algn="l" rtl="0"/>
            <a:r>
              <a:rPr lang="en-US" sz="3600" dirty="0">
                <a:solidFill>
                  <a:schemeClr val="bg1"/>
                </a:solidFill>
              </a:rPr>
              <a:t>The user can create an account to use the CRUD feature or click on skip to go to the second part of the project and he does not have to create an account</a:t>
            </a:r>
            <a:endParaRPr lang="ar-SA" sz="3600" dirty="0">
              <a:solidFill>
                <a:schemeClr val="bg1"/>
              </a:solidFill>
            </a:endParaRPr>
          </a:p>
        </p:txBody>
      </p:sp>
    </p:spTree>
    <p:extLst>
      <p:ext uri="{BB962C8B-B14F-4D97-AF65-F5344CB8AC3E}">
        <p14:creationId xmlns:p14="http://schemas.microsoft.com/office/powerpoint/2010/main" val="910195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جسم مشطوف الحواف 3">
            <a:extLst>
              <a:ext uri="{FF2B5EF4-FFF2-40B4-BE49-F238E27FC236}">
                <a16:creationId xmlns:a16="http://schemas.microsoft.com/office/drawing/2014/main" id="{D47BF422-D3BC-5E4C-9642-5EECC110FBA7}"/>
              </a:ext>
            </a:extLst>
          </p:cNvPr>
          <p:cNvSpPr/>
          <p:nvPr/>
        </p:nvSpPr>
        <p:spPr>
          <a:xfrm>
            <a:off x="3041476" y="369078"/>
            <a:ext cx="7067006" cy="1147994"/>
          </a:xfrm>
          <a:prstGeom prst="bevel">
            <a:avLst/>
          </a:prstGeom>
        </p:spPr>
        <p:style>
          <a:lnRef idx="1">
            <a:schemeClr val="accent3"/>
          </a:lnRef>
          <a:fillRef idx="2">
            <a:schemeClr val="accent3"/>
          </a:fillRef>
          <a:effectRef idx="1">
            <a:schemeClr val="accent3"/>
          </a:effectRef>
          <a:fontRef idx="minor">
            <a:schemeClr val="dk1"/>
          </a:fontRef>
        </p:style>
        <p:txBody>
          <a:bodyPr rtlCol="1" anchor="ctr"/>
          <a:lstStyle/>
          <a:p>
            <a:pPr algn="ctr"/>
            <a:r>
              <a:rPr lang="en-US" sz="5400" dirty="0">
                <a:ln w="18415" cmpd="sng">
                  <a:solidFill>
                    <a:srgbClr val="FFFFFF"/>
                  </a:solidFill>
                  <a:prstDash val="solid"/>
                </a:ln>
                <a:solidFill>
                  <a:srgbClr val="FFFFFF"/>
                </a:solidFill>
                <a:effectLst>
                  <a:outerShdw blurRad="63500" dir="3600000" algn="tl" rotWithShape="0">
                    <a:srgbClr val="000000">
                      <a:alpha val="70000"/>
                    </a:srgbClr>
                  </a:outerShdw>
                </a:effectLst>
              </a:rPr>
              <a:t>Part One</a:t>
            </a:r>
            <a:endParaRPr lang="ar-SA"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5" name="صورة 4">
            <a:extLst>
              <a:ext uri="{FF2B5EF4-FFF2-40B4-BE49-F238E27FC236}">
                <a16:creationId xmlns:a16="http://schemas.microsoft.com/office/drawing/2014/main" id="{FF940886-9982-434F-B62D-A69957517C42}"/>
              </a:ext>
            </a:extLst>
          </p:cNvPr>
          <p:cNvPicPr>
            <a:picLocks noChangeAspect="1"/>
          </p:cNvPicPr>
          <p:nvPr/>
        </p:nvPicPr>
        <p:blipFill>
          <a:blip r:embed="rId2"/>
          <a:stretch>
            <a:fillRect/>
          </a:stretch>
        </p:blipFill>
        <p:spPr>
          <a:xfrm>
            <a:off x="214007" y="2005445"/>
            <a:ext cx="1978476" cy="4499264"/>
          </a:xfrm>
          <a:prstGeom prst="rect">
            <a:avLst/>
          </a:prstGeom>
        </p:spPr>
      </p:pic>
      <p:sp>
        <p:nvSpPr>
          <p:cNvPr id="6" name="مربع نص 5">
            <a:extLst>
              <a:ext uri="{FF2B5EF4-FFF2-40B4-BE49-F238E27FC236}">
                <a16:creationId xmlns:a16="http://schemas.microsoft.com/office/drawing/2014/main" id="{E2D06FA0-3EFE-B349-857F-E39D0D163509}"/>
              </a:ext>
            </a:extLst>
          </p:cNvPr>
          <p:cNvSpPr txBox="1"/>
          <p:nvPr/>
        </p:nvSpPr>
        <p:spPr>
          <a:xfrm>
            <a:off x="2587336" y="2088572"/>
            <a:ext cx="8988136" cy="1200329"/>
          </a:xfrm>
          <a:prstGeom prst="rect">
            <a:avLst/>
          </a:prstGeom>
          <a:noFill/>
        </p:spPr>
        <p:txBody>
          <a:bodyPr wrap="square" rtlCol="1">
            <a:spAutoFit/>
          </a:bodyPr>
          <a:lstStyle/>
          <a:p>
            <a:pPr algn="l" rtl="0"/>
            <a:r>
              <a:rPr lang="en-US" sz="3600" dirty="0">
                <a:solidFill>
                  <a:schemeClr val="bg1"/>
                </a:solidFill>
              </a:rPr>
              <a:t>When creating an account, this interface can work CRUD</a:t>
            </a:r>
            <a:endParaRPr lang="ar-SA" sz="3600" dirty="0">
              <a:solidFill>
                <a:schemeClr val="bg1"/>
              </a:solidFill>
            </a:endParaRPr>
          </a:p>
        </p:txBody>
      </p:sp>
    </p:spTree>
    <p:extLst>
      <p:ext uri="{BB962C8B-B14F-4D97-AF65-F5344CB8AC3E}">
        <p14:creationId xmlns:p14="http://schemas.microsoft.com/office/powerpoint/2010/main" val="138027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صورة 3">
            <a:extLst>
              <a:ext uri="{FF2B5EF4-FFF2-40B4-BE49-F238E27FC236}">
                <a16:creationId xmlns:a16="http://schemas.microsoft.com/office/drawing/2014/main" id="{B2DE3739-F320-AB44-A979-CF64FA0C93CB}"/>
              </a:ext>
            </a:extLst>
          </p:cNvPr>
          <p:cNvPicPr>
            <a:picLocks noChangeAspect="1"/>
          </p:cNvPicPr>
          <p:nvPr/>
        </p:nvPicPr>
        <p:blipFill>
          <a:blip r:embed="rId2"/>
          <a:stretch>
            <a:fillRect/>
          </a:stretch>
        </p:blipFill>
        <p:spPr>
          <a:xfrm>
            <a:off x="245314" y="1298863"/>
            <a:ext cx="2137597" cy="5205845"/>
          </a:xfrm>
          <a:prstGeom prst="rect">
            <a:avLst/>
          </a:prstGeom>
        </p:spPr>
      </p:pic>
      <p:sp>
        <p:nvSpPr>
          <p:cNvPr id="9" name="مجسم مشطوف الحواف 8">
            <a:extLst>
              <a:ext uri="{FF2B5EF4-FFF2-40B4-BE49-F238E27FC236}">
                <a16:creationId xmlns:a16="http://schemas.microsoft.com/office/drawing/2014/main" id="{FB313319-EA14-2C4D-8559-855EBC86174E}"/>
              </a:ext>
            </a:extLst>
          </p:cNvPr>
          <p:cNvSpPr/>
          <p:nvPr/>
        </p:nvSpPr>
        <p:spPr>
          <a:xfrm>
            <a:off x="3031085" y="285950"/>
            <a:ext cx="7067006" cy="1147994"/>
          </a:xfrm>
          <a:prstGeom prst="bevel">
            <a:avLst/>
          </a:prstGeom>
        </p:spPr>
        <p:style>
          <a:lnRef idx="1">
            <a:schemeClr val="accent3"/>
          </a:lnRef>
          <a:fillRef idx="2">
            <a:schemeClr val="accent3"/>
          </a:fillRef>
          <a:effectRef idx="1">
            <a:schemeClr val="accent3"/>
          </a:effectRef>
          <a:fontRef idx="minor">
            <a:schemeClr val="dk1"/>
          </a:fontRef>
        </p:style>
        <p:txBody>
          <a:bodyPr rtlCol="1" anchor="ctr"/>
          <a:lstStyle/>
          <a:p>
            <a:pPr algn="ctr"/>
            <a:r>
              <a:rPr lang="en-US" sz="5400" dirty="0">
                <a:ln w="18415" cmpd="sng">
                  <a:solidFill>
                    <a:srgbClr val="FFFFFF"/>
                  </a:solidFill>
                  <a:prstDash val="solid"/>
                </a:ln>
                <a:solidFill>
                  <a:srgbClr val="FFFFFF"/>
                </a:solidFill>
                <a:effectLst>
                  <a:outerShdw blurRad="63500" dir="3600000" algn="tl" rotWithShape="0">
                    <a:srgbClr val="000000">
                      <a:alpha val="70000"/>
                    </a:srgbClr>
                  </a:outerShdw>
                </a:effectLst>
              </a:rPr>
              <a:t>Part two</a:t>
            </a:r>
            <a:endParaRPr lang="ar-SA"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1" name="مربع نص 10">
            <a:extLst>
              <a:ext uri="{FF2B5EF4-FFF2-40B4-BE49-F238E27FC236}">
                <a16:creationId xmlns:a16="http://schemas.microsoft.com/office/drawing/2014/main" id="{33398C89-9156-8249-BCF3-C87E0A1D63A9}"/>
              </a:ext>
            </a:extLst>
          </p:cNvPr>
          <p:cNvSpPr txBox="1"/>
          <p:nvPr/>
        </p:nvSpPr>
        <p:spPr>
          <a:xfrm>
            <a:off x="2867891" y="1943100"/>
            <a:ext cx="8603673" cy="1200329"/>
          </a:xfrm>
          <a:prstGeom prst="rect">
            <a:avLst/>
          </a:prstGeom>
          <a:noFill/>
        </p:spPr>
        <p:txBody>
          <a:bodyPr wrap="square" rtlCol="1">
            <a:spAutoFit/>
          </a:bodyPr>
          <a:lstStyle/>
          <a:p>
            <a:pPr algn="l"/>
            <a:r>
              <a:rPr lang="en-US" sz="3600" dirty="0">
                <a:solidFill>
                  <a:schemeClr val="bg1"/>
                </a:solidFill>
              </a:rPr>
              <a:t>In this interface, the user can read the </a:t>
            </a:r>
            <a:r>
              <a:rPr lang="en-US" sz="3600" dirty="0" err="1">
                <a:solidFill>
                  <a:schemeClr val="bg1"/>
                </a:solidFill>
              </a:rPr>
              <a:t>Athkar</a:t>
            </a:r>
            <a:r>
              <a:rPr lang="en-US" sz="3600" dirty="0">
                <a:solidFill>
                  <a:schemeClr val="bg1"/>
                </a:solidFill>
              </a:rPr>
              <a:t> that are read in the day and night</a:t>
            </a:r>
            <a:endParaRPr lang="ar-SA" sz="3600" dirty="0">
              <a:solidFill>
                <a:schemeClr val="bg1"/>
              </a:solidFill>
            </a:endParaRPr>
          </a:p>
        </p:txBody>
      </p:sp>
    </p:spTree>
    <p:extLst>
      <p:ext uri="{BB962C8B-B14F-4D97-AF65-F5344CB8AC3E}">
        <p14:creationId xmlns:p14="http://schemas.microsoft.com/office/powerpoint/2010/main" val="1479676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صورة 3">
            <a:extLst>
              <a:ext uri="{FF2B5EF4-FFF2-40B4-BE49-F238E27FC236}">
                <a16:creationId xmlns:a16="http://schemas.microsoft.com/office/drawing/2014/main" id="{DE345502-8346-234D-85BF-55571E5CD360}"/>
              </a:ext>
            </a:extLst>
          </p:cNvPr>
          <p:cNvPicPr>
            <a:picLocks noChangeAspect="1"/>
          </p:cNvPicPr>
          <p:nvPr/>
        </p:nvPicPr>
        <p:blipFill>
          <a:blip r:embed="rId2"/>
          <a:stretch>
            <a:fillRect/>
          </a:stretch>
        </p:blipFill>
        <p:spPr>
          <a:xfrm>
            <a:off x="259003" y="1444334"/>
            <a:ext cx="2137598" cy="5205845"/>
          </a:xfrm>
          <a:prstGeom prst="rect">
            <a:avLst/>
          </a:prstGeom>
        </p:spPr>
      </p:pic>
      <p:sp>
        <p:nvSpPr>
          <p:cNvPr id="5" name="مجسم مشطوف الحواف 4">
            <a:extLst>
              <a:ext uri="{FF2B5EF4-FFF2-40B4-BE49-F238E27FC236}">
                <a16:creationId xmlns:a16="http://schemas.microsoft.com/office/drawing/2014/main" id="{D93927B4-A529-D04D-AA83-1BB075D56276}"/>
              </a:ext>
            </a:extLst>
          </p:cNvPr>
          <p:cNvSpPr/>
          <p:nvPr/>
        </p:nvSpPr>
        <p:spPr>
          <a:xfrm>
            <a:off x="3031085" y="285950"/>
            <a:ext cx="7067006" cy="1147994"/>
          </a:xfrm>
          <a:prstGeom prst="bevel">
            <a:avLst/>
          </a:prstGeom>
        </p:spPr>
        <p:style>
          <a:lnRef idx="1">
            <a:schemeClr val="accent3"/>
          </a:lnRef>
          <a:fillRef idx="2">
            <a:schemeClr val="accent3"/>
          </a:fillRef>
          <a:effectRef idx="1">
            <a:schemeClr val="accent3"/>
          </a:effectRef>
          <a:fontRef idx="minor">
            <a:schemeClr val="dk1"/>
          </a:fontRef>
        </p:style>
        <p:txBody>
          <a:bodyPr rtlCol="1" anchor="ctr"/>
          <a:lstStyle/>
          <a:p>
            <a:pPr algn="ctr"/>
            <a:r>
              <a:rPr lang="en-US" sz="5400" dirty="0">
                <a:ln w="18415" cmpd="sng">
                  <a:solidFill>
                    <a:srgbClr val="FFFFFF"/>
                  </a:solidFill>
                  <a:prstDash val="solid"/>
                </a:ln>
                <a:solidFill>
                  <a:srgbClr val="FFFFFF"/>
                </a:solidFill>
                <a:effectLst>
                  <a:outerShdw blurRad="63500" dir="3600000" algn="tl" rotWithShape="0">
                    <a:srgbClr val="000000">
                      <a:alpha val="70000"/>
                    </a:srgbClr>
                  </a:outerShdw>
                </a:effectLst>
              </a:rPr>
              <a:t>Part two</a:t>
            </a:r>
            <a:endParaRPr lang="ar-SA"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2495772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صورة 3">
            <a:extLst>
              <a:ext uri="{FF2B5EF4-FFF2-40B4-BE49-F238E27FC236}">
                <a16:creationId xmlns:a16="http://schemas.microsoft.com/office/drawing/2014/main" id="{F22A031D-1D91-3E46-8916-6FBC51FD6FAA}"/>
              </a:ext>
            </a:extLst>
          </p:cNvPr>
          <p:cNvPicPr>
            <a:picLocks noChangeAspect="1"/>
          </p:cNvPicPr>
          <p:nvPr/>
        </p:nvPicPr>
        <p:blipFill>
          <a:blip r:embed="rId2"/>
          <a:stretch>
            <a:fillRect/>
          </a:stretch>
        </p:blipFill>
        <p:spPr>
          <a:xfrm>
            <a:off x="231797" y="1423553"/>
            <a:ext cx="1898606" cy="5205845"/>
          </a:xfrm>
          <a:prstGeom prst="rect">
            <a:avLst/>
          </a:prstGeom>
        </p:spPr>
      </p:pic>
      <p:sp>
        <p:nvSpPr>
          <p:cNvPr id="5" name="مجسم مشطوف الحواف 4">
            <a:extLst>
              <a:ext uri="{FF2B5EF4-FFF2-40B4-BE49-F238E27FC236}">
                <a16:creationId xmlns:a16="http://schemas.microsoft.com/office/drawing/2014/main" id="{75DA0F77-B997-6D4E-98F5-1FC87B2D76E6}"/>
              </a:ext>
            </a:extLst>
          </p:cNvPr>
          <p:cNvSpPr/>
          <p:nvPr/>
        </p:nvSpPr>
        <p:spPr>
          <a:xfrm>
            <a:off x="3031085" y="285950"/>
            <a:ext cx="7067006" cy="1147994"/>
          </a:xfrm>
          <a:prstGeom prst="bevel">
            <a:avLst/>
          </a:prstGeom>
        </p:spPr>
        <p:style>
          <a:lnRef idx="1">
            <a:schemeClr val="accent3"/>
          </a:lnRef>
          <a:fillRef idx="2">
            <a:schemeClr val="accent3"/>
          </a:fillRef>
          <a:effectRef idx="1">
            <a:schemeClr val="accent3"/>
          </a:effectRef>
          <a:fontRef idx="minor">
            <a:schemeClr val="dk1"/>
          </a:fontRef>
        </p:style>
        <p:txBody>
          <a:bodyPr rtlCol="1" anchor="ctr"/>
          <a:lstStyle/>
          <a:p>
            <a:pPr algn="ctr"/>
            <a:r>
              <a:rPr lang="en-US" sz="5400" dirty="0">
                <a:ln w="18415" cmpd="sng">
                  <a:solidFill>
                    <a:srgbClr val="FFFFFF"/>
                  </a:solidFill>
                  <a:prstDash val="solid"/>
                </a:ln>
                <a:solidFill>
                  <a:srgbClr val="FFFFFF"/>
                </a:solidFill>
                <a:effectLst>
                  <a:outerShdw blurRad="63500" dir="3600000" algn="tl" rotWithShape="0">
                    <a:srgbClr val="000000">
                      <a:alpha val="70000"/>
                    </a:srgbClr>
                  </a:outerShdw>
                </a:effectLst>
              </a:rPr>
              <a:t>Part two</a:t>
            </a:r>
            <a:endParaRPr lang="ar-SA"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20119548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نسق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نسق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3478</TotalTime>
  <Words>242</Words>
  <Application>Microsoft Macintosh PowerPoint</Application>
  <PresentationFormat>شاشة عريضة</PresentationFormat>
  <Paragraphs>71</Paragraphs>
  <Slides>18</Slides>
  <Notes>3</Notes>
  <HiddenSlides>0</HiddenSlides>
  <MMClips>0</MMClips>
  <ScaleCrop>false</ScaleCrop>
  <HeadingPairs>
    <vt:vector size="6" baseType="variant">
      <vt:variant>
        <vt:lpstr>الخطوط المستخدمة</vt:lpstr>
      </vt:variant>
      <vt:variant>
        <vt:i4>4</vt:i4>
      </vt:variant>
      <vt:variant>
        <vt:lpstr>نسق</vt:lpstr>
      </vt:variant>
      <vt:variant>
        <vt:i4>1</vt:i4>
      </vt:variant>
      <vt:variant>
        <vt:lpstr>عناوين الشرائح</vt:lpstr>
      </vt:variant>
      <vt:variant>
        <vt:i4>18</vt:i4>
      </vt:variant>
    </vt:vector>
  </HeadingPairs>
  <TitlesOfParts>
    <vt:vector size="23" baseType="lpstr">
      <vt:lpstr>Arial</vt:lpstr>
      <vt:lpstr>Calibri</vt:lpstr>
      <vt:lpstr>DIN NEXT™ ARABIC LIGHT</vt:lpstr>
      <vt:lpstr>Wingdings</vt:lpstr>
      <vt:lpstr>office theme</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Abdulaziz</dc:creator>
  <cp:lastModifiedBy>محمد الشريف</cp:lastModifiedBy>
  <cp:revision>24</cp:revision>
  <cp:lastPrinted>2021-12-13T12:07:36Z</cp:lastPrinted>
  <dcterms:created xsi:type="dcterms:W3CDTF">2021-08-11T11:41:29Z</dcterms:created>
  <dcterms:modified xsi:type="dcterms:W3CDTF">2022-01-24T13:07:27Z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0x01010064917EA4C111C2408E0C8AA106E4D241</vt:lpwstr>
  </property>
</Properties>
</file>